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323" r:id="rId4"/>
    <p:sldId id="309" r:id="rId5"/>
    <p:sldId id="324" r:id="rId6"/>
    <p:sldId id="310" r:id="rId7"/>
    <p:sldId id="311" r:id="rId8"/>
    <p:sldId id="312" r:id="rId9"/>
    <p:sldId id="314" r:id="rId10"/>
    <p:sldId id="315" r:id="rId11"/>
    <p:sldId id="316" r:id="rId12"/>
    <p:sldId id="317" r:id="rId13"/>
    <p:sldId id="318" r:id="rId14"/>
    <p:sldId id="319" r:id="rId15"/>
    <p:sldId id="320" r:id="rId16"/>
    <p:sldId id="321" r:id="rId17"/>
    <p:sldId id="322" r:id="rId18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oda - Tobias Titze" initials="e-TT" lastIdx="1" clrIdx="0">
    <p:extLst>
      <p:ext uri="{19B8F6BF-5375-455C-9EA6-DF929625EA0E}">
        <p15:presenceInfo xmlns:p15="http://schemas.microsoft.com/office/powerpoint/2012/main" userId="eoda - Tobias Titze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8AD1A"/>
    <a:srgbClr val="F9F9F9"/>
    <a:srgbClr val="FFFFFF"/>
    <a:srgbClr val="5D9CD5"/>
    <a:srgbClr val="87AB31"/>
    <a:srgbClr val="FAFAFA"/>
    <a:srgbClr val="F0F0F0"/>
    <a:srgbClr val="FBFBFB"/>
    <a:srgbClr val="E5E5E5"/>
    <a:srgbClr val="806D5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45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5D3C8DF-25C7-4DE1-85B8-0E8068CD15F6}" type="doc">
      <dgm:prSet loTypeId="urn:microsoft.com/office/officeart/2009/layout/CircleArrow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8E80C002-DEF3-4C80-95CE-6D29AC3DD90E}">
      <dgm:prSet phldrT="[Text]" custT="1"/>
      <dgm:spPr/>
      <dgm:t>
        <a:bodyPr/>
        <a:lstStyle/>
        <a:p>
          <a:r>
            <a:rPr lang="de-DE" sz="2200" dirty="0"/>
            <a:t>Big Data</a:t>
          </a:r>
        </a:p>
      </dgm:t>
    </dgm:pt>
    <dgm:pt modelId="{7DF67B71-11AC-49A5-8B92-DEC80FA4D057}" type="parTrans" cxnId="{22050A7E-71D3-43DA-8338-5215B54DC595}">
      <dgm:prSet/>
      <dgm:spPr/>
      <dgm:t>
        <a:bodyPr/>
        <a:lstStyle/>
        <a:p>
          <a:endParaRPr lang="de-DE"/>
        </a:p>
      </dgm:t>
    </dgm:pt>
    <dgm:pt modelId="{8B81BC37-B1E2-4DBF-8CBF-63C86C54CF9E}" type="sibTrans" cxnId="{22050A7E-71D3-43DA-8338-5215B54DC595}">
      <dgm:prSet/>
      <dgm:spPr/>
      <dgm:t>
        <a:bodyPr/>
        <a:lstStyle/>
        <a:p>
          <a:endParaRPr lang="de-DE"/>
        </a:p>
      </dgm:t>
    </dgm:pt>
    <dgm:pt modelId="{3B90D408-CE93-41E3-96A1-5AC4AB3AC832}">
      <dgm:prSet phldrT="[Text]" custT="1"/>
      <dgm:spPr/>
      <dgm:t>
        <a:bodyPr/>
        <a:lstStyle/>
        <a:p>
          <a:r>
            <a:rPr lang="de-DE" sz="1600" dirty="0">
              <a:solidFill>
                <a:schemeClr val="tx1">
                  <a:lumMod val="85000"/>
                  <a:lumOff val="15000"/>
                </a:schemeClr>
              </a:solidFill>
            </a:rPr>
            <a:t>Competence in IT </a:t>
          </a:r>
          <a:r>
            <a:rPr lang="de-DE" sz="1600" dirty="0" err="1">
              <a:solidFill>
                <a:schemeClr val="tx1">
                  <a:lumMod val="85000"/>
                  <a:lumOff val="15000"/>
                </a:schemeClr>
              </a:solidFill>
            </a:rPr>
            <a:t>and</a:t>
          </a:r>
          <a:r>
            <a:rPr lang="de-DE" sz="1600" dirty="0">
              <a:solidFill>
                <a:schemeClr val="tx1">
                  <a:lumMod val="85000"/>
                  <a:lumOff val="15000"/>
                </a:schemeClr>
              </a:solidFill>
            </a:rPr>
            <a:t> </a:t>
          </a:r>
          <a:r>
            <a:rPr lang="de-DE" sz="1600" dirty="0" err="1">
              <a:solidFill>
                <a:schemeClr val="tx1">
                  <a:lumMod val="85000"/>
                  <a:lumOff val="15000"/>
                </a:schemeClr>
              </a:solidFill>
            </a:rPr>
            <a:t>software</a:t>
          </a:r>
          <a:r>
            <a:rPr lang="de-DE" sz="1600" dirty="0">
              <a:solidFill>
                <a:schemeClr val="tx1">
                  <a:lumMod val="85000"/>
                  <a:lumOff val="15000"/>
                </a:schemeClr>
              </a:solidFill>
            </a:rPr>
            <a:t> </a:t>
          </a:r>
          <a:r>
            <a:rPr lang="de-DE" sz="1600" dirty="0" err="1">
              <a:solidFill>
                <a:schemeClr val="tx1">
                  <a:lumMod val="85000"/>
                  <a:lumOff val="15000"/>
                </a:schemeClr>
              </a:solidFill>
            </a:rPr>
            <a:t>development</a:t>
          </a:r>
          <a:endParaRPr lang="de-DE" sz="1600" dirty="0">
            <a:solidFill>
              <a:schemeClr val="tx1">
                <a:lumMod val="85000"/>
                <a:lumOff val="15000"/>
              </a:schemeClr>
            </a:solidFill>
          </a:endParaRPr>
        </a:p>
      </dgm:t>
    </dgm:pt>
    <dgm:pt modelId="{A1B8A804-E72D-47CE-B409-11B599472F57}" type="parTrans" cxnId="{AB9992A8-7869-4B23-A25F-788B2D9F3ABC}">
      <dgm:prSet/>
      <dgm:spPr/>
      <dgm:t>
        <a:bodyPr/>
        <a:lstStyle/>
        <a:p>
          <a:endParaRPr lang="de-DE"/>
        </a:p>
      </dgm:t>
    </dgm:pt>
    <dgm:pt modelId="{047C0E06-8220-446D-91FF-646AAF26DE31}" type="sibTrans" cxnId="{AB9992A8-7869-4B23-A25F-788B2D9F3ABC}">
      <dgm:prSet/>
      <dgm:spPr/>
      <dgm:t>
        <a:bodyPr/>
        <a:lstStyle/>
        <a:p>
          <a:endParaRPr lang="de-DE"/>
        </a:p>
      </dgm:t>
    </dgm:pt>
    <dgm:pt modelId="{058E1A3D-0351-413A-9FFF-1B709A165961}">
      <dgm:prSet/>
      <dgm:spPr/>
      <dgm:t>
        <a:bodyPr/>
        <a:lstStyle/>
        <a:p>
          <a:endParaRPr lang="de-DE"/>
        </a:p>
      </dgm:t>
    </dgm:pt>
    <dgm:pt modelId="{89E11E47-9448-4ABD-B6F7-60F50BB8D414}" type="parTrans" cxnId="{0C462A0C-DECB-4C1F-8658-4E83D5FB4662}">
      <dgm:prSet/>
      <dgm:spPr/>
      <dgm:t>
        <a:bodyPr/>
        <a:lstStyle/>
        <a:p>
          <a:endParaRPr lang="de-DE"/>
        </a:p>
      </dgm:t>
    </dgm:pt>
    <dgm:pt modelId="{72CED1F7-1278-4205-9203-5B2DCD9B75B5}" type="sibTrans" cxnId="{0C462A0C-DECB-4C1F-8658-4E83D5FB4662}">
      <dgm:prSet/>
      <dgm:spPr/>
      <dgm:t>
        <a:bodyPr/>
        <a:lstStyle/>
        <a:p>
          <a:endParaRPr lang="de-DE"/>
        </a:p>
      </dgm:t>
    </dgm:pt>
    <dgm:pt modelId="{2017EB23-E090-4C74-B65F-14B51E8071E4}">
      <dgm:prSet/>
      <dgm:spPr/>
      <dgm:t>
        <a:bodyPr/>
        <a:lstStyle/>
        <a:p>
          <a:endParaRPr lang="de-DE"/>
        </a:p>
      </dgm:t>
    </dgm:pt>
    <dgm:pt modelId="{9968FE82-6C99-4B44-827F-AB62330A7D3A}" type="parTrans" cxnId="{5FE3F3BC-CA7A-4588-83C6-39F1F101914D}">
      <dgm:prSet/>
      <dgm:spPr/>
      <dgm:t>
        <a:bodyPr/>
        <a:lstStyle/>
        <a:p>
          <a:endParaRPr lang="de-DE"/>
        </a:p>
      </dgm:t>
    </dgm:pt>
    <dgm:pt modelId="{CF5EFB2F-4A58-4DD0-8747-7A8A2A4F76D3}" type="sibTrans" cxnId="{5FE3F3BC-CA7A-4588-83C6-39F1F101914D}">
      <dgm:prSet/>
      <dgm:spPr/>
      <dgm:t>
        <a:bodyPr/>
        <a:lstStyle/>
        <a:p>
          <a:endParaRPr lang="de-DE"/>
        </a:p>
      </dgm:t>
    </dgm:pt>
    <dgm:pt modelId="{5D720049-8543-4830-953F-D351C70A98A1}">
      <dgm:prSet phldrT="[Text]" custT="1"/>
      <dgm:spPr/>
      <dgm:t>
        <a:bodyPr/>
        <a:lstStyle/>
        <a:p>
          <a:r>
            <a:rPr lang="de-DE" sz="1600" dirty="0" err="1">
              <a:solidFill>
                <a:schemeClr val="tx1">
                  <a:lumMod val="85000"/>
                  <a:lumOff val="15000"/>
                </a:schemeClr>
              </a:solidFill>
            </a:rPr>
            <a:t>Methodical</a:t>
          </a:r>
          <a:r>
            <a:rPr lang="de-DE" sz="1600" dirty="0">
              <a:solidFill>
                <a:schemeClr val="tx1">
                  <a:lumMod val="85000"/>
                  <a:lumOff val="15000"/>
                </a:schemeClr>
              </a:solidFill>
            </a:rPr>
            <a:t> </a:t>
          </a:r>
          <a:r>
            <a:rPr lang="de-DE" sz="1600" dirty="0" err="1">
              <a:solidFill>
                <a:schemeClr val="tx1">
                  <a:lumMod val="85000"/>
                  <a:lumOff val="15000"/>
                </a:schemeClr>
              </a:solidFill>
            </a:rPr>
            <a:t>know-how</a:t>
          </a:r>
          <a:r>
            <a:rPr lang="de-DE" sz="1600" dirty="0">
              <a:solidFill>
                <a:schemeClr val="tx1">
                  <a:lumMod val="85000"/>
                  <a:lumOff val="15000"/>
                </a:schemeClr>
              </a:solidFill>
            </a:rPr>
            <a:t> </a:t>
          </a:r>
          <a:r>
            <a:rPr lang="de-DE" sz="1600" dirty="0" err="1">
              <a:solidFill>
                <a:schemeClr val="tx1">
                  <a:lumMod val="85000"/>
                  <a:lumOff val="15000"/>
                </a:schemeClr>
              </a:solidFill>
            </a:rPr>
            <a:t>of</a:t>
          </a:r>
          <a:r>
            <a:rPr lang="de-DE" sz="1600" dirty="0">
              <a:solidFill>
                <a:schemeClr val="tx1">
                  <a:lumMod val="85000"/>
                  <a:lumOff val="15000"/>
                </a:schemeClr>
              </a:solidFill>
            </a:rPr>
            <a:t> </a:t>
          </a:r>
        </a:p>
        <a:p>
          <a:r>
            <a:rPr lang="de-DE" sz="1600" dirty="0" err="1">
              <a:solidFill>
                <a:schemeClr val="tx1">
                  <a:lumMod val="85000"/>
                  <a:lumOff val="15000"/>
                </a:schemeClr>
              </a:solidFill>
            </a:rPr>
            <a:t>mathematics</a:t>
          </a:r>
          <a:r>
            <a:rPr lang="de-DE" sz="1600" dirty="0">
              <a:solidFill>
                <a:schemeClr val="tx1">
                  <a:lumMod val="85000"/>
                  <a:lumOff val="15000"/>
                </a:schemeClr>
              </a:solidFill>
            </a:rPr>
            <a:t> </a:t>
          </a:r>
          <a:r>
            <a:rPr lang="de-DE" sz="1600" dirty="0" err="1">
              <a:solidFill>
                <a:schemeClr val="tx1">
                  <a:lumMod val="85000"/>
                  <a:lumOff val="15000"/>
                </a:schemeClr>
              </a:solidFill>
            </a:rPr>
            <a:t>and</a:t>
          </a:r>
          <a:r>
            <a:rPr lang="de-DE" sz="1600" dirty="0">
              <a:solidFill>
                <a:schemeClr val="tx1">
                  <a:lumMod val="85000"/>
                  <a:lumOff val="15000"/>
                </a:schemeClr>
              </a:solidFill>
            </a:rPr>
            <a:t> </a:t>
          </a:r>
          <a:r>
            <a:rPr lang="de-DE" sz="1600" dirty="0" err="1">
              <a:solidFill>
                <a:schemeClr val="tx1">
                  <a:lumMod val="85000"/>
                  <a:lumOff val="15000"/>
                </a:schemeClr>
              </a:solidFill>
            </a:rPr>
            <a:t>statistics</a:t>
          </a:r>
          <a:endParaRPr lang="de-DE" sz="1600" dirty="0">
            <a:solidFill>
              <a:schemeClr val="tx1">
                <a:lumMod val="85000"/>
                <a:lumOff val="15000"/>
              </a:schemeClr>
            </a:solidFill>
          </a:endParaRPr>
        </a:p>
      </dgm:t>
    </dgm:pt>
    <dgm:pt modelId="{C25245FB-2446-4ED8-A40D-D1385451B7C1}" type="sibTrans" cxnId="{30EC657C-F0AE-4776-8350-7479F5A5FCCE}">
      <dgm:prSet/>
      <dgm:spPr/>
      <dgm:t>
        <a:bodyPr/>
        <a:lstStyle/>
        <a:p>
          <a:endParaRPr lang="de-DE"/>
        </a:p>
      </dgm:t>
    </dgm:pt>
    <dgm:pt modelId="{5F9E18C4-9337-4737-AA17-EF26132EB1E4}" type="parTrans" cxnId="{30EC657C-F0AE-4776-8350-7479F5A5FCCE}">
      <dgm:prSet/>
      <dgm:spPr/>
      <dgm:t>
        <a:bodyPr/>
        <a:lstStyle/>
        <a:p>
          <a:endParaRPr lang="de-DE"/>
        </a:p>
      </dgm:t>
    </dgm:pt>
    <dgm:pt modelId="{EFDD815F-1BEB-4B86-894D-D13249271384}" type="pres">
      <dgm:prSet presAssocID="{25D3C8DF-25C7-4DE1-85B8-0E8068CD15F6}" presName="Name0" presStyleCnt="0">
        <dgm:presLayoutVars>
          <dgm:chMax val="7"/>
          <dgm:chPref val="7"/>
          <dgm:dir/>
          <dgm:animLvl val="lvl"/>
        </dgm:presLayoutVars>
      </dgm:prSet>
      <dgm:spPr/>
    </dgm:pt>
    <dgm:pt modelId="{AE6ADDF0-2080-40CA-9BEF-6753525ECF95}" type="pres">
      <dgm:prSet presAssocID="{8E80C002-DEF3-4C80-95CE-6D29AC3DD90E}" presName="Accent1" presStyleCnt="0"/>
      <dgm:spPr/>
    </dgm:pt>
    <dgm:pt modelId="{04D0BD8E-4B6A-4EDB-8A53-74056AAECA77}" type="pres">
      <dgm:prSet presAssocID="{8E80C002-DEF3-4C80-95CE-6D29AC3DD90E}" presName="Accent" presStyleLbl="node1" presStyleIdx="0" presStyleCnt="5"/>
      <dgm:spPr>
        <a:solidFill>
          <a:srgbClr val="040612"/>
        </a:solidFill>
      </dgm:spPr>
    </dgm:pt>
    <dgm:pt modelId="{F2F1FAD8-7DCC-47BF-B7C1-840963F306F7}" type="pres">
      <dgm:prSet presAssocID="{8E80C002-DEF3-4C80-95CE-6D29AC3DD90E}" presName="Parent1" presStyleLbl="revTx" presStyleIdx="0" presStyleCnt="5">
        <dgm:presLayoutVars>
          <dgm:chMax val="1"/>
          <dgm:chPref val="1"/>
          <dgm:bulletEnabled val="1"/>
        </dgm:presLayoutVars>
      </dgm:prSet>
      <dgm:spPr/>
    </dgm:pt>
    <dgm:pt modelId="{93A0FE22-B874-44B7-AF6C-C295CD19CDD0}" type="pres">
      <dgm:prSet presAssocID="{5D720049-8543-4830-953F-D351C70A98A1}" presName="Accent2" presStyleCnt="0"/>
      <dgm:spPr/>
    </dgm:pt>
    <dgm:pt modelId="{4B02F309-6763-40AB-841B-CC3DF8387E1B}" type="pres">
      <dgm:prSet presAssocID="{5D720049-8543-4830-953F-D351C70A98A1}" presName="Accent" presStyleLbl="node1" presStyleIdx="1" presStyleCnt="5"/>
      <dgm:spPr>
        <a:solidFill>
          <a:srgbClr val="88AB32"/>
        </a:solidFill>
      </dgm:spPr>
    </dgm:pt>
    <dgm:pt modelId="{6533A8D8-3920-4D16-8245-4F241B6D5CFE}" type="pres">
      <dgm:prSet presAssocID="{5D720049-8543-4830-953F-D351C70A98A1}" presName="Parent2" presStyleLbl="revTx" presStyleIdx="1" presStyleCnt="5" custScaleX="254187" custLinFactNeighborX="51006" custLinFactNeighborY="6340">
        <dgm:presLayoutVars>
          <dgm:chMax val="1"/>
          <dgm:chPref val="1"/>
          <dgm:bulletEnabled val="1"/>
        </dgm:presLayoutVars>
      </dgm:prSet>
      <dgm:spPr/>
    </dgm:pt>
    <dgm:pt modelId="{A7E0C59E-51BC-4453-A0F8-360B11EFBAD0}" type="pres">
      <dgm:prSet presAssocID="{3B90D408-CE93-41E3-96A1-5AC4AB3AC832}" presName="Accent3" presStyleCnt="0"/>
      <dgm:spPr/>
    </dgm:pt>
    <dgm:pt modelId="{23CFA3F7-B1CB-41BC-9F0B-FF14802072CD}" type="pres">
      <dgm:prSet presAssocID="{3B90D408-CE93-41E3-96A1-5AC4AB3AC832}" presName="Accent" presStyleLbl="node1" presStyleIdx="2" presStyleCnt="5"/>
      <dgm:spPr>
        <a:solidFill>
          <a:srgbClr val="88AB32"/>
        </a:solidFill>
      </dgm:spPr>
    </dgm:pt>
    <dgm:pt modelId="{3F819643-B4B7-460C-8AFC-701A94E932A3}" type="pres">
      <dgm:prSet presAssocID="{3B90D408-CE93-41E3-96A1-5AC4AB3AC832}" presName="Parent3" presStyleLbl="revTx" presStyleIdx="2" presStyleCnt="5" custScaleX="205498" custScaleY="163274" custLinFactNeighborX="-49424" custLinFactNeighborY="3148">
        <dgm:presLayoutVars>
          <dgm:chMax val="1"/>
          <dgm:chPref val="1"/>
          <dgm:bulletEnabled val="1"/>
        </dgm:presLayoutVars>
      </dgm:prSet>
      <dgm:spPr/>
    </dgm:pt>
    <dgm:pt modelId="{5F788F4B-D9BB-459E-9F89-9FC8A4FB2203}" type="pres">
      <dgm:prSet presAssocID="{058E1A3D-0351-413A-9FFF-1B709A165961}" presName="Accent4" presStyleCnt="0"/>
      <dgm:spPr/>
    </dgm:pt>
    <dgm:pt modelId="{8C515105-5D11-4437-8709-B60B1D039013}" type="pres">
      <dgm:prSet presAssocID="{058E1A3D-0351-413A-9FFF-1B709A165961}" presName="Accent" presStyleLbl="node1" presStyleIdx="3" presStyleCnt="5"/>
      <dgm:spPr>
        <a:solidFill>
          <a:srgbClr val="88AB32"/>
        </a:solidFill>
      </dgm:spPr>
    </dgm:pt>
    <dgm:pt modelId="{6DCBA5BF-5D47-4F59-B85E-90C9A128130C}" type="pres">
      <dgm:prSet presAssocID="{058E1A3D-0351-413A-9FFF-1B709A165961}" presName="Parent4" presStyleLbl="revTx" presStyleIdx="3" presStyleCnt="5">
        <dgm:presLayoutVars>
          <dgm:chMax val="1"/>
          <dgm:chPref val="1"/>
          <dgm:bulletEnabled val="1"/>
        </dgm:presLayoutVars>
      </dgm:prSet>
      <dgm:spPr/>
    </dgm:pt>
    <dgm:pt modelId="{DBA67158-3BC2-4A10-8779-B1D6DEF4A605}" type="pres">
      <dgm:prSet presAssocID="{2017EB23-E090-4C74-B65F-14B51E8071E4}" presName="Accent5" presStyleCnt="0"/>
      <dgm:spPr/>
    </dgm:pt>
    <dgm:pt modelId="{C06A14F0-25A8-47B9-A1E7-15B209F2054B}" type="pres">
      <dgm:prSet presAssocID="{2017EB23-E090-4C74-B65F-14B51E8071E4}" presName="Accent" presStyleLbl="node1" presStyleIdx="4" presStyleCnt="5"/>
      <dgm:spPr>
        <a:solidFill>
          <a:srgbClr val="FFC000"/>
        </a:solidFill>
      </dgm:spPr>
    </dgm:pt>
    <dgm:pt modelId="{42C682ED-3F11-44D1-9088-53126937DE40}" type="pres">
      <dgm:prSet presAssocID="{2017EB23-E090-4C74-B65F-14B51E8071E4}" presName="Parent5" presStyleLbl="revTx" presStyleIdx="4" presStyleCnt="5">
        <dgm:presLayoutVars>
          <dgm:chMax val="1"/>
          <dgm:chPref val="1"/>
          <dgm:bulletEnabled val="1"/>
        </dgm:presLayoutVars>
      </dgm:prSet>
      <dgm:spPr/>
    </dgm:pt>
  </dgm:ptLst>
  <dgm:cxnLst>
    <dgm:cxn modelId="{30EC657C-F0AE-4776-8350-7479F5A5FCCE}" srcId="{25D3C8DF-25C7-4DE1-85B8-0E8068CD15F6}" destId="{5D720049-8543-4830-953F-D351C70A98A1}" srcOrd="1" destOrd="0" parTransId="{5F9E18C4-9337-4737-AA17-EF26132EB1E4}" sibTransId="{C25245FB-2446-4ED8-A40D-D1385451B7C1}"/>
    <dgm:cxn modelId="{F906050E-A901-4A7C-B9BE-0EA131F759A7}" type="presOf" srcId="{3B90D408-CE93-41E3-96A1-5AC4AB3AC832}" destId="{3F819643-B4B7-460C-8AFC-701A94E932A3}" srcOrd="0" destOrd="0" presId="urn:microsoft.com/office/officeart/2009/layout/CircleArrowProcess"/>
    <dgm:cxn modelId="{6238C2BE-8281-4FEA-808C-92EBF8EDF237}" type="presOf" srcId="{8E80C002-DEF3-4C80-95CE-6D29AC3DD90E}" destId="{F2F1FAD8-7DCC-47BF-B7C1-840963F306F7}" srcOrd="0" destOrd="0" presId="urn:microsoft.com/office/officeart/2009/layout/CircleArrowProcess"/>
    <dgm:cxn modelId="{F3A7CAF0-CD9B-409F-A66B-61E15A3A0D56}" type="presOf" srcId="{5D720049-8543-4830-953F-D351C70A98A1}" destId="{6533A8D8-3920-4D16-8245-4F241B6D5CFE}" srcOrd="0" destOrd="0" presId="urn:microsoft.com/office/officeart/2009/layout/CircleArrowProcess"/>
    <dgm:cxn modelId="{5FE3F3BC-CA7A-4588-83C6-39F1F101914D}" srcId="{25D3C8DF-25C7-4DE1-85B8-0E8068CD15F6}" destId="{2017EB23-E090-4C74-B65F-14B51E8071E4}" srcOrd="4" destOrd="0" parTransId="{9968FE82-6C99-4B44-827F-AB62330A7D3A}" sibTransId="{CF5EFB2F-4A58-4DD0-8747-7A8A2A4F76D3}"/>
    <dgm:cxn modelId="{AB9992A8-7869-4B23-A25F-788B2D9F3ABC}" srcId="{25D3C8DF-25C7-4DE1-85B8-0E8068CD15F6}" destId="{3B90D408-CE93-41E3-96A1-5AC4AB3AC832}" srcOrd="2" destOrd="0" parTransId="{A1B8A804-E72D-47CE-B409-11B599472F57}" sibTransId="{047C0E06-8220-446D-91FF-646AAF26DE31}"/>
    <dgm:cxn modelId="{9953A0F7-A007-4FA1-BD91-2C8823CEA096}" type="presOf" srcId="{058E1A3D-0351-413A-9FFF-1B709A165961}" destId="{6DCBA5BF-5D47-4F59-B85E-90C9A128130C}" srcOrd="0" destOrd="0" presId="urn:microsoft.com/office/officeart/2009/layout/CircleArrowProcess"/>
    <dgm:cxn modelId="{22050A7E-71D3-43DA-8338-5215B54DC595}" srcId="{25D3C8DF-25C7-4DE1-85B8-0E8068CD15F6}" destId="{8E80C002-DEF3-4C80-95CE-6D29AC3DD90E}" srcOrd="0" destOrd="0" parTransId="{7DF67B71-11AC-49A5-8B92-DEC80FA4D057}" sibTransId="{8B81BC37-B1E2-4DBF-8CBF-63C86C54CF9E}"/>
    <dgm:cxn modelId="{0C462A0C-DECB-4C1F-8658-4E83D5FB4662}" srcId="{25D3C8DF-25C7-4DE1-85B8-0E8068CD15F6}" destId="{058E1A3D-0351-413A-9FFF-1B709A165961}" srcOrd="3" destOrd="0" parTransId="{89E11E47-9448-4ABD-B6F7-60F50BB8D414}" sibTransId="{72CED1F7-1278-4205-9203-5B2DCD9B75B5}"/>
    <dgm:cxn modelId="{5192D835-23EE-4503-8338-4F7542AF74FB}" type="presOf" srcId="{25D3C8DF-25C7-4DE1-85B8-0E8068CD15F6}" destId="{EFDD815F-1BEB-4B86-894D-D13249271384}" srcOrd="0" destOrd="0" presId="urn:microsoft.com/office/officeart/2009/layout/CircleArrowProcess"/>
    <dgm:cxn modelId="{86B9ED96-1F70-4E72-A430-8E1128F078FF}" type="presOf" srcId="{2017EB23-E090-4C74-B65F-14B51E8071E4}" destId="{42C682ED-3F11-44D1-9088-53126937DE40}" srcOrd="0" destOrd="0" presId="urn:microsoft.com/office/officeart/2009/layout/CircleArrowProcess"/>
    <dgm:cxn modelId="{8D9EF920-C033-4DFD-BE30-001F0942C8C9}" type="presParOf" srcId="{EFDD815F-1BEB-4B86-894D-D13249271384}" destId="{AE6ADDF0-2080-40CA-9BEF-6753525ECF95}" srcOrd="0" destOrd="0" presId="urn:microsoft.com/office/officeart/2009/layout/CircleArrowProcess"/>
    <dgm:cxn modelId="{C8CB48F7-DAF5-4C53-9FF3-A4958A6B05A6}" type="presParOf" srcId="{AE6ADDF0-2080-40CA-9BEF-6753525ECF95}" destId="{04D0BD8E-4B6A-4EDB-8A53-74056AAECA77}" srcOrd="0" destOrd="0" presId="urn:microsoft.com/office/officeart/2009/layout/CircleArrowProcess"/>
    <dgm:cxn modelId="{3CB23A58-1FEF-40BF-B8F1-5DD365D9C81D}" type="presParOf" srcId="{EFDD815F-1BEB-4B86-894D-D13249271384}" destId="{F2F1FAD8-7DCC-47BF-B7C1-840963F306F7}" srcOrd="1" destOrd="0" presId="urn:microsoft.com/office/officeart/2009/layout/CircleArrowProcess"/>
    <dgm:cxn modelId="{6CF3F4BF-21F0-4367-B20C-D2C92BD76ED9}" type="presParOf" srcId="{EFDD815F-1BEB-4B86-894D-D13249271384}" destId="{93A0FE22-B874-44B7-AF6C-C295CD19CDD0}" srcOrd="2" destOrd="0" presId="urn:microsoft.com/office/officeart/2009/layout/CircleArrowProcess"/>
    <dgm:cxn modelId="{7D5271AF-D2DF-41BF-921F-20BB2EB57DA1}" type="presParOf" srcId="{93A0FE22-B874-44B7-AF6C-C295CD19CDD0}" destId="{4B02F309-6763-40AB-841B-CC3DF8387E1B}" srcOrd="0" destOrd="0" presId="urn:microsoft.com/office/officeart/2009/layout/CircleArrowProcess"/>
    <dgm:cxn modelId="{C1722ECE-A3EC-45C0-95C9-A72DEDB2CE06}" type="presParOf" srcId="{EFDD815F-1BEB-4B86-894D-D13249271384}" destId="{6533A8D8-3920-4D16-8245-4F241B6D5CFE}" srcOrd="3" destOrd="0" presId="urn:microsoft.com/office/officeart/2009/layout/CircleArrowProcess"/>
    <dgm:cxn modelId="{A7C44112-987C-4A99-B7B2-FF4A89E09D16}" type="presParOf" srcId="{EFDD815F-1BEB-4B86-894D-D13249271384}" destId="{A7E0C59E-51BC-4453-A0F8-360B11EFBAD0}" srcOrd="4" destOrd="0" presId="urn:microsoft.com/office/officeart/2009/layout/CircleArrowProcess"/>
    <dgm:cxn modelId="{87A6130A-E0E5-4F8E-8B5F-49088EF11300}" type="presParOf" srcId="{A7E0C59E-51BC-4453-A0F8-360B11EFBAD0}" destId="{23CFA3F7-B1CB-41BC-9F0B-FF14802072CD}" srcOrd="0" destOrd="0" presId="urn:microsoft.com/office/officeart/2009/layout/CircleArrowProcess"/>
    <dgm:cxn modelId="{A9534CF4-76AA-4707-A59A-D263BFC869D6}" type="presParOf" srcId="{EFDD815F-1BEB-4B86-894D-D13249271384}" destId="{3F819643-B4B7-460C-8AFC-701A94E932A3}" srcOrd="5" destOrd="0" presId="urn:microsoft.com/office/officeart/2009/layout/CircleArrowProcess"/>
    <dgm:cxn modelId="{28F59322-4788-41ED-B18A-6F0ABB44BBEA}" type="presParOf" srcId="{EFDD815F-1BEB-4B86-894D-D13249271384}" destId="{5F788F4B-D9BB-459E-9F89-9FC8A4FB2203}" srcOrd="6" destOrd="0" presId="urn:microsoft.com/office/officeart/2009/layout/CircleArrowProcess"/>
    <dgm:cxn modelId="{C8F69386-F5C4-484E-BB66-0C9FA3F6454F}" type="presParOf" srcId="{5F788F4B-D9BB-459E-9F89-9FC8A4FB2203}" destId="{8C515105-5D11-4437-8709-B60B1D039013}" srcOrd="0" destOrd="0" presId="urn:microsoft.com/office/officeart/2009/layout/CircleArrowProcess"/>
    <dgm:cxn modelId="{0A76A7FD-8DF9-4175-A0CB-DF34A7B6AC7B}" type="presParOf" srcId="{EFDD815F-1BEB-4B86-894D-D13249271384}" destId="{6DCBA5BF-5D47-4F59-B85E-90C9A128130C}" srcOrd="7" destOrd="0" presId="urn:microsoft.com/office/officeart/2009/layout/CircleArrowProcess"/>
    <dgm:cxn modelId="{F2F81DB6-B78B-4083-AAB7-FCB6F3272D21}" type="presParOf" srcId="{EFDD815F-1BEB-4B86-894D-D13249271384}" destId="{DBA67158-3BC2-4A10-8779-B1D6DEF4A605}" srcOrd="8" destOrd="0" presId="urn:microsoft.com/office/officeart/2009/layout/CircleArrowProcess"/>
    <dgm:cxn modelId="{6A1B36DA-2F3B-4FE8-ADAB-9E6F534A1898}" type="presParOf" srcId="{DBA67158-3BC2-4A10-8779-B1D6DEF4A605}" destId="{C06A14F0-25A8-47B9-A1E7-15B209F2054B}" srcOrd="0" destOrd="0" presId="urn:microsoft.com/office/officeart/2009/layout/CircleArrowProcess"/>
    <dgm:cxn modelId="{B503939C-559A-4A3D-8C75-0A9D4347140C}" type="presParOf" srcId="{EFDD815F-1BEB-4B86-894D-D13249271384}" destId="{42C682ED-3F11-44D1-9088-53126937DE40}" srcOrd="9" destOrd="0" presId="urn:microsoft.com/office/officeart/2009/layout/CircleArrowProcess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9F17770-FA02-436E-8CD6-D0286D2F9198}" type="doc">
      <dgm:prSet loTypeId="urn:microsoft.com/office/officeart/2005/8/layout/radial5" loCatId="relationship" qsTypeId="urn:microsoft.com/office/officeart/2005/8/quickstyle/simple4" qsCatId="simple" csTypeId="urn:microsoft.com/office/officeart/2005/8/colors/accent3_2" csCatId="accent3" phldr="1"/>
      <dgm:spPr/>
      <dgm:t>
        <a:bodyPr/>
        <a:lstStyle/>
        <a:p>
          <a:endParaRPr lang="de-DE"/>
        </a:p>
      </dgm:t>
    </dgm:pt>
    <dgm:pt modelId="{FA141602-D33A-4DE6-96AB-DC62D8EE40B6}">
      <dgm:prSet phldrT="[Text]" custT="1"/>
      <dgm:spPr>
        <a:xfrm>
          <a:off x="2023464" y="1943937"/>
          <a:ext cx="1520771" cy="1507312"/>
        </a:xfrm>
        <a:prstGeom prst="ellipse">
          <a:avLst/>
        </a:prstGeom>
        <a:gradFill rotWithShape="0">
          <a:gsLst>
            <a:gs pos="0">
              <a:srgbClr val="9BBB59">
                <a:hueOff val="0"/>
                <a:satOff val="0"/>
                <a:lumOff val="0"/>
                <a:alphaOff val="0"/>
                <a:shade val="51000"/>
                <a:satMod val="130000"/>
              </a:srgbClr>
            </a:gs>
            <a:gs pos="80000">
              <a:srgbClr val="9BBB59">
                <a:hueOff val="0"/>
                <a:satOff val="0"/>
                <a:lumOff val="0"/>
                <a:alphaOff val="0"/>
                <a:shade val="93000"/>
                <a:satMod val="130000"/>
              </a:srgbClr>
            </a:gs>
            <a:gs pos="100000">
              <a:srgbClr val="9BBB59">
                <a:hueOff val="0"/>
                <a:satOff val="0"/>
                <a:lumOff val="0"/>
                <a:alphaOff val="0"/>
                <a:shade val="94000"/>
                <a:satMod val="135000"/>
              </a:srgb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gm:spPr>
      <dgm:t>
        <a:bodyPr/>
        <a:lstStyle/>
        <a:p>
          <a:r>
            <a:rPr lang="de-DE" sz="1800" b="1" dirty="0">
              <a:solidFill>
                <a:sysClr val="window" lastClr="FFFFFF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Data Science</a:t>
          </a:r>
        </a:p>
      </dgm:t>
    </dgm:pt>
    <dgm:pt modelId="{2318A662-495F-4868-A70C-8B6B7AA6047C}" type="parTrans" cxnId="{15FD9855-0D9F-404F-A45B-081B9D1975FE}">
      <dgm:prSet/>
      <dgm:spPr/>
      <dgm:t>
        <a:bodyPr/>
        <a:lstStyle/>
        <a:p>
          <a:endParaRPr lang="de-DE"/>
        </a:p>
      </dgm:t>
    </dgm:pt>
    <dgm:pt modelId="{D6C8C0BE-51E2-4FDB-B38D-0DAE9FD7830A}" type="sibTrans" cxnId="{15FD9855-0D9F-404F-A45B-081B9D1975FE}">
      <dgm:prSet/>
      <dgm:spPr/>
      <dgm:t>
        <a:bodyPr/>
        <a:lstStyle/>
        <a:p>
          <a:endParaRPr lang="de-DE"/>
        </a:p>
      </dgm:t>
    </dgm:pt>
    <dgm:pt modelId="{AEB79A63-1EDA-4DD0-B690-47CE92E7C0CC}">
      <dgm:prSet phldrT="[Text]" custT="1"/>
      <dgm:spPr>
        <a:xfrm>
          <a:off x="2307562" y="21325"/>
          <a:ext cx="952574" cy="952574"/>
        </a:xfrm>
        <a:prstGeom prst="ellipse">
          <a:avLst/>
        </a:prstGeom>
        <a:gradFill rotWithShape="0">
          <a:gsLst>
            <a:gs pos="0">
              <a:srgbClr val="9BBB59">
                <a:hueOff val="0"/>
                <a:satOff val="0"/>
                <a:lumOff val="0"/>
                <a:alphaOff val="0"/>
                <a:shade val="51000"/>
                <a:satMod val="130000"/>
              </a:srgbClr>
            </a:gs>
            <a:gs pos="80000">
              <a:srgbClr val="9BBB59">
                <a:hueOff val="0"/>
                <a:satOff val="0"/>
                <a:lumOff val="0"/>
                <a:alphaOff val="0"/>
                <a:shade val="93000"/>
                <a:satMod val="130000"/>
              </a:srgbClr>
            </a:gs>
            <a:gs pos="100000">
              <a:srgbClr val="9BBB59">
                <a:hueOff val="0"/>
                <a:satOff val="0"/>
                <a:lumOff val="0"/>
                <a:alphaOff val="0"/>
                <a:shade val="94000"/>
                <a:satMod val="135000"/>
              </a:srgb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gm:spPr>
      <dgm:t>
        <a:bodyPr/>
        <a:lstStyle/>
        <a:p>
          <a:r>
            <a:rPr lang="de-DE" sz="1400" b="0" dirty="0">
              <a:solidFill>
                <a:sysClr val="window" lastClr="FFFFFF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Retail</a:t>
          </a:r>
          <a:endParaRPr lang="de-DE" sz="1600" b="0" dirty="0">
            <a:solidFill>
              <a:sysClr val="window" lastClr="FFFFFF"/>
            </a:solidFill>
            <a:latin typeface="Arial" panose="020B0604020202020204" pitchFamily="34" charset="0"/>
            <a:ea typeface="+mn-ea"/>
            <a:cs typeface="Arial" panose="020B0604020202020204" pitchFamily="34" charset="0"/>
          </a:endParaRPr>
        </a:p>
      </dgm:t>
    </dgm:pt>
    <dgm:pt modelId="{A5E25513-12CF-4662-9FCD-BD2CD526C968}" type="parTrans" cxnId="{5A3F0D53-6681-4AC6-8579-7001204440FB}">
      <dgm:prSet/>
      <dgm:spPr>
        <a:xfrm rot="16200000">
          <a:off x="2526789" y="1242129"/>
          <a:ext cx="514120" cy="46267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rgbClr val="9BBB59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rgbClr>
            </a:gs>
            <a:gs pos="80000">
              <a:srgbClr val="9BBB59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rgbClr>
            </a:gs>
            <a:gs pos="100000">
              <a:srgbClr val="9BBB59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rgb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gm:spPr>
      <dgm:t>
        <a:bodyPr/>
        <a:lstStyle/>
        <a:p>
          <a:endParaRPr lang="de-DE">
            <a:solidFill>
              <a:sysClr val="window" lastClr="FFFFFF"/>
            </a:solidFill>
            <a:latin typeface="Calibri"/>
            <a:ea typeface="+mn-ea"/>
            <a:cs typeface="+mn-cs"/>
          </a:endParaRPr>
        </a:p>
      </dgm:t>
    </dgm:pt>
    <dgm:pt modelId="{70614FB4-0D83-442B-8001-5280E2A7990E}" type="sibTrans" cxnId="{5A3F0D53-6681-4AC6-8579-7001204440FB}">
      <dgm:prSet/>
      <dgm:spPr/>
      <dgm:t>
        <a:bodyPr/>
        <a:lstStyle/>
        <a:p>
          <a:endParaRPr lang="de-DE"/>
        </a:p>
      </dgm:t>
    </dgm:pt>
    <dgm:pt modelId="{8F23F400-53B9-46AD-BCBE-D22EEC6F2C25}">
      <dgm:prSet phldrT="[Text]" custT="1"/>
      <dgm:spPr>
        <a:xfrm>
          <a:off x="3496962" y="370564"/>
          <a:ext cx="952574" cy="952574"/>
        </a:xfrm>
        <a:prstGeom prst="ellipse">
          <a:avLst/>
        </a:prstGeom>
        <a:gradFill rotWithShape="0">
          <a:gsLst>
            <a:gs pos="0">
              <a:srgbClr val="9BBB59">
                <a:hueOff val="0"/>
                <a:satOff val="0"/>
                <a:lumOff val="0"/>
                <a:alphaOff val="0"/>
                <a:shade val="51000"/>
                <a:satMod val="130000"/>
              </a:srgbClr>
            </a:gs>
            <a:gs pos="80000">
              <a:srgbClr val="9BBB59">
                <a:hueOff val="0"/>
                <a:satOff val="0"/>
                <a:lumOff val="0"/>
                <a:alphaOff val="0"/>
                <a:shade val="93000"/>
                <a:satMod val="130000"/>
              </a:srgbClr>
            </a:gs>
            <a:gs pos="100000">
              <a:srgbClr val="9BBB59">
                <a:hueOff val="0"/>
                <a:satOff val="0"/>
                <a:lumOff val="0"/>
                <a:alphaOff val="0"/>
                <a:shade val="94000"/>
                <a:satMod val="135000"/>
              </a:srgb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gm:spPr>
      <dgm:t>
        <a:bodyPr/>
        <a:lstStyle/>
        <a:p>
          <a:r>
            <a:rPr lang="de-DE" sz="1400" b="0" dirty="0" err="1">
              <a:solidFill>
                <a:sysClr val="window" lastClr="FFFFFF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Energy</a:t>
          </a:r>
          <a:endParaRPr lang="de-DE" sz="1600" b="0" dirty="0">
            <a:solidFill>
              <a:sysClr val="window" lastClr="FFFFFF"/>
            </a:solidFill>
            <a:latin typeface="Arial" panose="020B0604020202020204" pitchFamily="34" charset="0"/>
            <a:ea typeface="+mn-ea"/>
            <a:cs typeface="Arial" panose="020B0604020202020204" pitchFamily="34" charset="0"/>
          </a:endParaRPr>
        </a:p>
      </dgm:t>
    </dgm:pt>
    <dgm:pt modelId="{BCB1E6E5-FD28-45A5-86AE-1F70E2266203}" type="parTrans" cxnId="{DB5936B6-BA4A-47D0-A7F4-FF9D82109CBC}">
      <dgm:prSet/>
      <dgm:spPr>
        <a:xfrm rot="18163636">
          <a:off x="3189660" y="1435610"/>
          <a:ext cx="513087" cy="46267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rgbClr val="9BBB59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rgbClr>
            </a:gs>
            <a:gs pos="80000">
              <a:srgbClr val="9BBB59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rgbClr>
            </a:gs>
            <a:gs pos="100000">
              <a:srgbClr val="9BBB59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rgb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gm:spPr>
      <dgm:t>
        <a:bodyPr/>
        <a:lstStyle/>
        <a:p>
          <a:endParaRPr lang="de-DE">
            <a:solidFill>
              <a:sysClr val="window" lastClr="FFFFFF"/>
            </a:solidFill>
            <a:latin typeface="Calibri"/>
            <a:ea typeface="+mn-ea"/>
            <a:cs typeface="+mn-cs"/>
          </a:endParaRPr>
        </a:p>
      </dgm:t>
    </dgm:pt>
    <dgm:pt modelId="{0F13B07E-E855-4F49-B320-AB26B5682F84}" type="sibTrans" cxnId="{DB5936B6-BA4A-47D0-A7F4-FF9D82109CBC}">
      <dgm:prSet/>
      <dgm:spPr/>
      <dgm:t>
        <a:bodyPr/>
        <a:lstStyle/>
        <a:p>
          <a:endParaRPr lang="de-DE"/>
        </a:p>
      </dgm:t>
    </dgm:pt>
    <dgm:pt modelId="{8652BF56-C7B3-470C-A4B6-1352CE50F1F7}">
      <dgm:prSet phldrT="[Text]" custT="1"/>
      <dgm:spPr>
        <a:xfrm>
          <a:off x="4308736" y="1307401"/>
          <a:ext cx="952574" cy="952574"/>
        </a:xfrm>
        <a:prstGeom prst="ellipse">
          <a:avLst/>
        </a:prstGeom>
        <a:gradFill rotWithShape="0">
          <a:gsLst>
            <a:gs pos="0">
              <a:srgbClr val="9BBB59">
                <a:hueOff val="0"/>
                <a:satOff val="0"/>
                <a:lumOff val="0"/>
                <a:alphaOff val="0"/>
                <a:shade val="51000"/>
                <a:satMod val="130000"/>
              </a:srgbClr>
            </a:gs>
            <a:gs pos="80000">
              <a:srgbClr val="9BBB59">
                <a:hueOff val="0"/>
                <a:satOff val="0"/>
                <a:lumOff val="0"/>
                <a:alphaOff val="0"/>
                <a:shade val="93000"/>
                <a:satMod val="130000"/>
              </a:srgbClr>
            </a:gs>
            <a:gs pos="100000">
              <a:srgbClr val="9BBB59">
                <a:hueOff val="0"/>
                <a:satOff val="0"/>
                <a:lumOff val="0"/>
                <a:alphaOff val="0"/>
                <a:shade val="94000"/>
                <a:satMod val="135000"/>
              </a:srgb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gm:spPr>
      <dgm:t>
        <a:bodyPr/>
        <a:lstStyle/>
        <a:p>
          <a:r>
            <a:rPr lang="de-DE" sz="1400" b="0" dirty="0" err="1">
              <a:solidFill>
                <a:sysClr val="window" lastClr="FFFFFF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Finance</a:t>
          </a:r>
          <a:endParaRPr lang="de-DE" sz="1600" b="0" dirty="0">
            <a:solidFill>
              <a:sysClr val="window" lastClr="FFFFFF"/>
            </a:solidFill>
            <a:latin typeface="Arial" panose="020B0604020202020204" pitchFamily="34" charset="0"/>
            <a:ea typeface="+mn-ea"/>
            <a:cs typeface="Arial" panose="020B0604020202020204" pitchFamily="34" charset="0"/>
          </a:endParaRPr>
        </a:p>
      </dgm:t>
    </dgm:pt>
    <dgm:pt modelId="{FA2148C6-CF0C-4851-8A8F-397430D785F9}" type="parTrans" cxnId="{C147843C-4EBC-4DE3-9F39-943DF67BD5DD}">
      <dgm:prSet/>
      <dgm:spPr>
        <a:xfrm rot="20127273">
          <a:off x="3644367" y="1956546"/>
          <a:ext cx="511175" cy="46267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rgbClr val="9BBB59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rgbClr>
            </a:gs>
            <a:gs pos="80000">
              <a:srgbClr val="9BBB59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rgbClr>
            </a:gs>
            <a:gs pos="100000">
              <a:srgbClr val="9BBB59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rgb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gm:spPr>
      <dgm:t>
        <a:bodyPr/>
        <a:lstStyle/>
        <a:p>
          <a:endParaRPr lang="de-DE">
            <a:solidFill>
              <a:sysClr val="window" lastClr="FFFFFF"/>
            </a:solidFill>
            <a:latin typeface="Calibri"/>
            <a:ea typeface="+mn-ea"/>
            <a:cs typeface="+mn-cs"/>
          </a:endParaRPr>
        </a:p>
      </dgm:t>
    </dgm:pt>
    <dgm:pt modelId="{362E98F8-ACEC-429F-8A1E-A4D204DE5066}" type="sibTrans" cxnId="{C147843C-4EBC-4DE3-9F39-943DF67BD5DD}">
      <dgm:prSet/>
      <dgm:spPr/>
      <dgm:t>
        <a:bodyPr/>
        <a:lstStyle/>
        <a:p>
          <a:endParaRPr lang="de-DE"/>
        </a:p>
      </dgm:t>
    </dgm:pt>
    <dgm:pt modelId="{CAE8037C-1F13-4CA7-A081-E6B2C5BF8228}">
      <dgm:prSet phldrT="[Text]" custT="1"/>
      <dgm:spPr>
        <a:xfrm>
          <a:off x="4485153" y="2537615"/>
          <a:ext cx="952574" cy="952574"/>
        </a:xfrm>
        <a:prstGeom prst="ellipse">
          <a:avLst/>
        </a:prstGeom>
        <a:gradFill rotWithShape="0">
          <a:gsLst>
            <a:gs pos="0">
              <a:srgbClr val="9BBB59">
                <a:hueOff val="0"/>
                <a:satOff val="0"/>
                <a:lumOff val="0"/>
                <a:alphaOff val="0"/>
                <a:shade val="51000"/>
                <a:satMod val="130000"/>
              </a:srgbClr>
            </a:gs>
            <a:gs pos="80000">
              <a:srgbClr val="9BBB59">
                <a:hueOff val="0"/>
                <a:satOff val="0"/>
                <a:lumOff val="0"/>
                <a:alphaOff val="0"/>
                <a:shade val="93000"/>
                <a:satMod val="130000"/>
              </a:srgbClr>
            </a:gs>
            <a:gs pos="100000">
              <a:srgbClr val="9BBB59">
                <a:hueOff val="0"/>
                <a:satOff val="0"/>
                <a:lumOff val="0"/>
                <a:alphaOff val="0"/>
                <a:shade val="94000"/>
                <a:satMod val="135000"/>
              </a:srgb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gm:spPr>
      <dgm:t>
        <a:bodyPr/>
        <a:lstStyle/>
        <a:p>
          <a:r>
            <a:rPr lang="de-DE" sz="1400" b="0" dirty="0" err="1">
              <a:solidFill>
                <a:sysClr val="window" lastClr="FFFFFF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Industry</a:t>
          </a:r>
          <a:endParaRPr lang="de-DE" sz="1500" b="0" dirty="0">
            <a:solidFill>
              <a:sysClr val="window" lastClr="FFFFFF"/>
            </a:solidFill>
            <a:latin typeface="Arial" panose="020B0604020202020204" pitchFamily="34" charset="0"/>
            <a:ea typeface="+mn-ea"/>
            <a:cs typeface="Arial" panose="020B0604020202020204" pitchFamily="34" charset="0"/>
          </a:endParaRPr>
        </a:p>
      </dgm:t>
    </dgm:pt>
    <dgm:pt modelId="{5C223480-5989-46C9-9E1C-9DE72D1C9C56}" type="parTrans" cxnId="{47DEADE4-BA53-445E-821E-88CE8B50352D}">
      <dgm:prSet/>
      <dgm:spPr>
        <a:xfrm rot="495887">
          <a:off x="3743404" y="2642739"/>
          <a:ext cx="510873" cy="46267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rgbClr val="9BBB59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rgbClr>
            </a:gs>
            <a:gs pos="80000">
              <a:srgbClr val="9BBB59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rgbClr>
            </a:gs>
            <a:gs pos="100000">
              <a:srgbClr val="9BBB59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rgb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gm:spPr>
      <dgm:t>
        <a:bodyPr/>
        <a:lstStyle/>
        <a:p>
          <a:endParaRPr lang="de-DE">
            <a:solidFill>
              <a:sysClr val="window" lastClr="FFFFFF"/>
            </a:solidFill>
            <a:latin typeface="Calibri"/>
            <a:ea typeface="+mn-ea"/>
            <a:cs typeface="+mn-cs"/>
          </a:endParaRPr>
        </a:p>
      </dgm:t>
    </dgm:pt>
    <dgm:pt modelId="{B391CA98-6F2A-4AA8-AE94-24EA985A1054}" type="sibTrans" cxnId="{47DEADE4-BA53-445E-821E-88CE8B50352D}">
      <dgm:prSet/>
      <dgm:spPr/>
      <dgm:t>
        <a:bodyPr/>
        <a:lstStyle/>
        <a:p>
          <a:endParaRPr lang="de-DE"/>
        </a:p>
      </dgm:t>
    </dgm:pt>
    <dgm:pt modelId="{703F7F08-BF6C-4905-9AE5-AD50B4989EF8}">
      <dgm:prSet phldrT="[Text]" custT="1"/>
      <dgm:spPr>
        <a:xfrm>
          <a:off x="1118163" y="370564"/>
          <a:ext cx="952574" cy="952574"/>
        </a:xfrm>
        <a:prstGeom prst="ellipse">
          <a:avLst/>
        </a:prstGeom>
        <a:gradFill rotWithShape="0">
          <a:gsLst>
            <a:gs pos="0">
              <a:srgbClr val="9BBB59">
                <a:hueOff val="0"/>
                <a:satOff val="0"/>
                <a:lumOff val="0"/>
                <a:alphaOff val="0"/>
                <a:shade val="51000"/>
                <a:satMod val="130000"/>
              </a:srgbClr>
            </a:gs>
            <a:gs pos="80000">
              <a:srgbClr val="9BBB59">
                <a:hueOff val="0"/>
                <a:satOff val="0"/>
                <a:lumOff val="0"/>
                <a:alphaOff val="0"/>
                <a:shade val="93000"/>
                <a:satMod val="130000"/>
              </a:srgbClr>
            </a:gs>
            <a:gs pos="100000">
              <a:srgbClr val="9BBB59">
                <a:hueOff val="0"/>
                <a:satOff val="0"/>
                <a:lumOff val="0"/>
                <a:alphaOff val="0"/>
                <a:shade val="94000"/>
                <a:satMod val="135000"/>
              </a:srgb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gm:spPr>
      <dgm:t>
        <a:bodyPr/>
        <a:lstStyle/>
        <a:p>
          <a:endParaRPr lang="de-DE" sz="1600" b="0" dirty="0">
            <a:solidFill>
              <a:sysClr val="window" lastClr="FFFFFF"/>
            </a:solidFill>
            <a:latin typeface="Arial" panose="020B0604020202020204" pitchFamily="34" charset="0"/>
            <a:ea typeface="+mn-ea"/>
            <a:cs typeface="Arial" panose="020B0604020202020204" pitchFamily="34" charset="0"/>
          </a:endParaRPr>
        </a:p>
      </dgm:t>
    </dgm:pt>
    <dgm:pt modelId="{1C77A1AA-C254-4E4E-A0D3-0DA623A350F0}" type="parTrans" cxnId="{6950033F-037C-4AFB-A9ED-2CCE08D74849}">
      <dgm:prSet/>
      <dgm:spPr>
        <a:xfrm rot="14236364">
          <a:off x="1864951" y="1435610"/>
          <a:ext cx="513087" cy="46267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rgbClr val="9BBB59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rgbClr>
            </a:gs>
            <a:gs pos="80000">
              <a:srgbClr val="9BBB59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rgbClr>
            </a:gs>
            <a:gs pos="100000">
              <a:srgbClr val="9BBB59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rgb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gm:spPr>
      <dgm:t>
        <a:bodyPr/>
        <a:lstStyle/>
        <a:p>
          <a:endParaRPr lang="de-DE">
            <a:solidFill>
              <a:sysClr val="window" lastClr="FFFFFF"/>
            </a:solidFill>
            <a:latin typeface="Calibri"/>
            <a:ea typeface="+mn-ea"/>
            <a:cs typeface="+mn-cs"/>
          </a:endParaRPr>
        </a:p>
      </dgm:t>
    </dgm:pt>
    <dgm:pt modelId="{93CEC505-874C-40CD-94B6-908C1D440695}" type="sibTrans" cxnId="{6950033F-037C-4AFB-A9ED-2CCE08D74849}">
      <dgm:prSet/>
      <dgm:spPr/>
      <dgm:t>
        <a:bodyPr/>
        <a:lstStyle/>
        <a:p>
          <a:endParaRPr lang="de-DE"/>
        </a:p>
      </dgm:t>
    </dgm:pt>
    <dgm:pt modelId="{8D9D4580-B360-4425-B497-50CF0B4CF747}">
      <dgm:prSet phldrT="[Text]" custT="1"/>
      <dgm:spPr>
        <a:xfrm>
          <a:off x="3970197" y="3661988"/>
          <a:ext cx="952574" cy="952574"/>
        </a:xfrm>
        <a:prstGeom prst="ellipse">
          <a:avLst/>
        </a:prstGeom>
        <a:gradFill rotWithShape="0">
          <a:gsLst>
            <a:gs pos="0">
              <a:srgbClr val="9BBB59">
                <a:hueOff val="0"/>
                <a:satOff val="0"/>
                <a:lumOff val="0"/>
                <a:alphaOff val="0"/>
                <a:shade val="51000"/>
                <a:satMod val="130000"/>
              </a:srgbClr>
            </a:gs>
            <a:gs pos="80000">
              <a:srgbClr val="9BBB59">
                <a:hueOff val="0"/>
                <a:satOff val="0"/>
                <a:lumOff val="0"/>
                <a:alphaOff val="0"/>
                <a:shade val="93000"/>
                <a:satMod val="130000"/>
              </a:srgbClr>
            </a:gs>
            <a:gs pos="100000">
              <a:srgbClr val="9BBB59">
                <a:hueOff val="0"/>
                <a:satOff val="0"/>
                <a:lumOff val="0"/>
                <a:alphaOff val="0"/>
                <a:shade val="94000"/>
                <a:satMod val="135000"/>
              </a:srgb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gm:spPr>
      <dgm:t>
        <a:bodyPr/>
        <a:lstStyle/>
        <a:p>
          <a:endParaRPr lang="de-DE" sz="1450" b="0" dirty="0">
            <a:solidFill>
              <a:sysClr val="window" lastClr="FFFFFF"/>
            </a:solidFill>
            <a:latin typeface="Arial" panose="020B0604020202020204" pitchFamily="34" charset="0"/>
            <a:ea typeface="+mn-ea"/>
            <a:cs typeface="Arial" panose="020B0604020202020204" pitchFamily="34" charset="0"/>
          </a:endParaRPr>
        </a:p>
      </dgm:t>
    </dgm:pt>
    <dgm:pt modelId="{994EC335-3A17-4CF0-8817-D521ABF614D1}" type="parTrans" cxnId="{0CCE8D54-EC6E-4946-9D72-CC15C8042C9B}">
      <dgm:prSet/>
      <dgm:spPr>
        <a:xfrm rot="2454545">
          <a:off x="3454421" y="3269174"/>
          <a:ext cx="512094" cy="46267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rgbClr val="9BBB59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rgbClr>
            </a:gs>
            <a:gs pos="80000">
              <a:srgbClr val="9BBB59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rgbClr>
            </a:gs>
            <a:gs pos="100000">
              <a:srgbClr val="9BBB59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rgb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gm:spPr>
      <dgm:t>
        <a:bodyPr/>
        <a:lstStyle/>
        <a:p>
          <a:endParaRPr lang="de-DE">
            <a:solidFill>
              <a:sysClr val="window" lastClr="FFFFFF"/>
            </a:solidFill>
            <a:latin typeface="Calibri"/>
            <a:ea typeface="+mn-ea"/>
            <a:cs typeface="+mn-cs"/>
          </a:endParaRPr>
        </a:p>
      </dgm:t>
    </dgm:pt>
    <dgm:pt modelId="{73D438A6-A89D-46CC-B6C3-EC5220BDBF70}" type="sibTrans" cxnId="{0CCE8D54-EC6E-4946-9D72-CC15C8042C9B}">
      <dgm:prSet/>
      <dgm:spPr/>
      <dgm:t>
        <a:bodyPr/>
        <a:lstStyle/>
        <a:p>
          <a:endParaRPr lang="de-DE"/>
        </a:p>
      </dgm:t>
    </dgm:pt>
    <dgm:pt modelId="{8D6A40F8-9F74-4192-AFAF-E255D8B8B8D0}">
      <dgm:prSet phldrT="[Text]" custT="1"/>
      <dgm:spPr>
        <a:xfrm>
          <a:off x="2927369" y="4332173"/>
          <a:ext cx="952574" cy="952574"/>
        </a:xfrm>
        <a:prstGeom prst="ellipse">
          <a:avLst/>
        </a:prstGeom>
        <a:gradFill rotWithShape="0">
          <a:gsLst>
            <a:gs pos="0">
              <a:srgbClr val="9BBB59">
                <a:hueOff val="0"/>
                <a:satOff val="0"/>
                <a:lumOff val="0"/>
                <a:alphaOff val="0"/>
                <a:shade val="51000"/>
                <a:satMod val="130000"/>
              </a:srgbClr>
            </a:gs>
            <a:gs pos="80000">
              <a:srgbClr val="9BBB59">
                <a:hueOff val="0"/>
                <a:satOff val="0"/>
                <a:lumOff val="0"/>
                <a:alphaOff val="0"/>
                <a:shade val="93000"/>
                <a:satMod val="130000"/>
              </a:srgbClr>
            </a:gs>
            <a:gs pos="100000">
              <a:srgbClr val="9BBB59">
                <a:hueOff val="0"/>
                <a:satOff val="0"/>
                <a:lumOff val="0"/>
                <a:alphaOff val="0"/>
                <a:shade val="94000"/>
                <a:satMod val="135000"/>
              </a:srgb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gm:spPr>
      <dgm:t>
        <a:bodyPr/>
        <a:lstStyle/>
        <a:p>
          <a:endParaRPr lang="de-DE" sz="1500" b="0" dirty="0">
            <a:solidFill>
              <a:sysClr val="window" lastClr="FFFFFF"/>
            </a:solidFill>
            <a:latin typeface="Arial" panose="020B0604020202020204" pitchFamily="34" charset="0"/>
            <a:ea typeface="+mn-ea"/>
            <a:cs typeface="Arial" panose="020B0604020202020204" pitchFamily="34" charset="0"/>
          </a:endParaRPr>
        </a:p>
      </dgm:t>
    </dgm:pt>
    <dgm:pt modelId="{1F11EF4E-38F0-4DC0-8BA9-22223B19C1D6}" type="parTrans" cxnId="{A6023866-0A79-4ED3-90CD-7CB99425A12B}">
      <dgm:prSet/>
      <dgm:spPr>
        <a:xfrm rot="4418182">
          <a:off x="2871882" y="3641054"/>
          <a:ext cx="513840" cy="46267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rgbClr val="9BBB59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rgbClr>
            </a:gs>
            <a:gs pos="80000">
              <a:srgbClr val="9BBB59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rgbClr>
            </a:gs>
            <a:gs pos="100000">
              <a:srgbClr val="9BBB59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rgb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gm:spPr>
      <dgm:t>
        <a:bodyPr/>
        <a:lstStyle/>
        <a:p>
          <a:endParaRPr lang="de-DE">
            <a:solidFill>
              <a:sysClr val="window" lastClr="FFFFFF"/>
            </a:solidFill>
            <a:latin typeface="Calibri"/>
            <a:ea typeface="+mn-ea"/>
            <a:cs typeface="+mn-cs"/>
          </a:endParaRPr>
        </a:p>
      </dgm:t>
    </dgm:pt>
    <dgm:pt modelId="{FA1CAE2E-EF9C-4C2A-88A5-8A78EE67C09B}" type="sibTrans" cxnId="{A6023866-0A79-4ED3-90CD-7CB99425A12B}">
      <dgm:prSet/>
      <dgm:spPr/>
      <dgm:t>
        <a:bodyPr/>
        <a:lstStyle/>
        <a:p>
          <a:endParaRPr lang="de-DE"/>
        </a:p>
      </dgm:t>
    </dgm:pt>
    <dgm:pt modelId="{43C1F2AB-2DE9-4913-A0CA-9C1F96CEF539}">
      <dgm:prSet phldrT="[Text]" custT="1"/>
      <dgm:spPr>
        <a:xfrm>
          <a:off x="1687756" y="4332173"/>
          <a:ext cx="952574" cy="952574"/>
        </a:xfrm>
        <a:prstGeom prst="ellipse">
          <a:avLst/>
        </a:prstGeom>
        <a:gradFill rotWithShape="0">
          <a:gsLst>
            <a:gs pos="0">
              <a:srgbClr val="9BBB59">
                <a:hueOff val="0"/>
                <a:satOff val="0"/>
                <a:lumOff val="0"/>
                <a:alphaOff val="0"/>
                <a:shade val="51000"/>
                <a:satMod val="130000"/>
              </a:srgbClr>
            </a:gs>
            <a:gs pos="80000">
              <a:srgbClr val="9BBB59">
                <a:hueOff val="0"/>
                <a:satOff val="0"/>
                <a:lumOff val="0"/>
                <a:alphaOff val="0"/>
                <a:shade val="93000"/>
                <a:satMod val="130000"/>
              </a:srgbClr>
            </a:gs>
            <a:gs pos="100000">
              <a:srgbClr val="9BBB59">
                <a:hueOff val="0"/>
                <a:satOff val="0"/>
                <a:lumOff val="0"/>
                <a:alphaOff val="0"/>
                <a:shade val="94000"/>
                <a:satMod val="135000"/>
              </a:srgb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gm:spPr>
      <dgm:t>
        <a:bodyPr/>
        <a:lstStyle/>
        <a:p>
          <a:endParaRPr lang="de-DE" sz="1500" b="0" dirty="0">
            <a:solidFill>
              <a:sysClr val="window" lastClr="FFFFFF"/>
            </a:solidFill>
            <a:latin typeface="Arial" panose="020B0604020202020204" pitchFamily="34" charset="0"/>
            <a:ea typeface="+mn-ea"/>
            <a:cs typeface="Arial" panose="020B0604020202020204" pitchFamily="34" charset="0"/>
          </a:endParaRPr>
        </a:p>
      </dgm:t>
    </dgm:pt>
    <dgm:pt modelId="{FB08C500-86FB-4C53-8760-D0F8E4195545}" type="parTrans" cxnId="{425F85EB-884C-4BCB-9AF7-1AD460222B55}">
      <dgm:prSet/>
      <dgm:spPr>
        <a:xfrm rot="6381818">
          <a:off x="2181977" y="3641054"/>
          <a:ext cx="513840" cy="46267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rgbClr val="9BBB59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rgbClr>
            </a:gs>
            <a:gs pos="80000">
              <a:srgbClr val="9BBB59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rgbClr>
            </a:gs>
            <a:gs pos="100000">
              <a:srgbClr val="9BBB59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rgb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gm:spPr>
      <dgm:t>
        <a:bodyPr/>
        <a:lstStyle/>
        <a:p>
          <a:endParaRPr lang="de-DE">
            <a:solidFill>
              <a:sysClr val="window" lastClr="FFFFFF"/>
            </a:solidFill>
            <a:latin typeface="Calibri"/>
            <a:ea typeface="+mn-ea"/>
            <a:cs typeface="+mn-cs"/>
          </a:endParaRPr>
        </a:p>
      </dgm:t>
    </dgm:pt>
    <dgm:pt modelId="{6D5A658B-DBEA-4A4C-9EC9-AB2AF0F85BA8}" type="sibTrans" cxnId="{425F85EB-884C-4BCB-9AF7-1AD460222B55}">
      <dgm:prSet/>
      <dgm:spPr/>
      <dgm:t>
        <a:bodyPr/>
        <a:lstStyle/>
        <a:p>
          <a:endParaRPr lang="de-DE"/>
        </a:p>
      </dgm:t>
    </dgm:pt>
    <dgm:pt modelId="{D2CA1A95-9100-4AEE-94A3-392E4EE30153}">
      <dgm:prSet phldrT="[Text]" custT="1"/>
      <dgm:spPr>
        <a:xfrm>
          <a:off x="644927" y="3661988"/>
          <a:ext cx="952574" cy="952574"/>
        </a:xfrm>
        <a:prstGeom prst="ellipse">
          <a:avLst/>
        </a:prstGeom>
        <a:gradFill rotWithShape="0">
          <a:gsLst>
            <a:gs pos="0">
              <a:srgbClr val="9BBB59">
                <a:hueOff val="0"/>
                <a:satOff val="0"/>
                <a:lumOff val="0"/>
                <a:alphaOff val="0"/>
                <a:shade val="51000"/>
                <a:satMod val="130000"/>
              </a:srgbClr>
            </a:gs>
            <a:gs pos="80000">
              <a:srgbClr val="9BBB59">
                <a:hueOff val="0"/>
                <a:satOff val="0"/>
                <a:lumOff val="0"/>
                <a:alphaOff val="0"/>
                <a:shade val="93000"/>
                <a:satMod val="130000"/>
              </a:srgbClr>
            </a:gs>
            <a:gs pos="100000">
              <a:srgbClr val="9BBB59">
                <a:hueOff val="0"/>
                <a:satOff val="0"/>
                <a:lumOff val="0"/>
                <a:alphaOff val="0"/>
                <a:shade val="94000"/>
                <a:satMod val="135000"/>
              </a:srgb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gm:spPr>
      <dgm:t>
        <a:bodyPr/>
        <a:lstStyle/>
        <a:p>
          <a:endParaRPr lang="de-DE" sz="1100" b="1" dirty="0">
            <a:solidFill>
              <a:sysClr val="window" lastClr="FFFFFF"/>
            </a:solidFill>
            <a:latin typeface="Calibri"/>
            <a:ea typeface="+mn-ea"/>
            <a:cs typeface="+mn-cs"/>
          </a:endParaRPr>
        </a:p>
      </dgm:t>
    </dgm:pt>
    <dgm:pt modelId="{6259C87E-ED29-4F94-AE02-3BDADE78EB29}" type="parTrans" cxnId="{35B65039-0D42-40A3-99E7-86A1E46E297C}">
      <dgm:prSet/>
      <dgm:spPr>
        <a:xfrm rot="8345455">
          <a:off x="1601183" y="3269174"/>
          <a:ext cx="512094" cy="46267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rgbClr val="9BBB59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rgbClr>
            </a:gs>
            <a:gs pos="80000">
              <a:srgbClr val="9BBB59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rgbClr>
            </a:gs>
            <a:gs pos="100000">
              <a:srgbClr val="9BBB59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rgb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gm:spPr>
      <dgm:t>
        <a:bodyPr/>
        <a:lstStyle/>
        <a:p>
          <a:endParaRPr lang="de-DE">
            <a:solidFill>
              <a:sysClr val="window" lastClr="FFFFFF"/>
            </a:solidFill>
            <a:latin typeface="Calibri"/>
            <a:ea typeface="+mn-ea"/>
            <a:cs typeface="+mn-cs"/>
          </a:endParaRPr>
        </a:p>
      </dgm:t>
    </dgm:pt>
    <dgm:pt modelId="{D066CA3F-D0CD-42AC-8B41-D726F65344E0}" type="sibTrans" cxnId="{35B65039-0D42-40A3-99E7-86A1E46E297C}">
      <dgm:prSet/>
      <dgm:spPr/>
      <dgm:t>
        <a:bodyPr/>
        <a:lstStyle/>
        <a:p>
          <a:endParaRPr lang="de-DE"/>
        </a:p>
      </dgm:t>
    </dgm:pt>
    <dgm:pt modelId="{184055B0-84F9-4764-8743-D96DF5F1DF9A}">
      <dgm:prSet phldrT="[Text]" custT="1"/>
      <dgm:spPr>
        <a:xfrm>
          <a:off x="129973" y="2534396"/>
          <a:ext cx="952574" cy="952574"/>
        </a:xfrm>
        <a:prstGeom prst="ellipse">
          <a:avLst/>
        </a:prstGeom>
        <a:gradFill rotWithShape="0">
          <a:gsLst>
            <a:gs pos="0">
              <a:srgbClr val="9BBB59">
                <a:hueOff val="0"/>
                <a:satOff val="0"/>
                <a:lumOff val="0"/>
                <a:alphaOff val="0"/>
                <a:shade val="51000"/>
                <a:satMod val="130000"/>
              </a:srgbClr>
            </a:gs>
            <a:gs pos="80000">
              <a:srgbClr val="9BBB59">
                <a:hueOff val="0"/>
                <a:satOff val="0"/>
                <a:lumOff val="0"/>
                <a:alphaOff val="0"/>
                <a:shade val="93000"/>
                <a:satMod val="130000"/>
              </a:srgbClr>
            </a:gs>
            <a:gs pos="100000">
              <a:srgbClr val="9BBB59">
                <a:hueOff val="0"/>
                <a:satOff val="0"/>
                <a:lumOff val="0"/>
                <a:alphaOff val="0"/>
                <a:shade val="94000"/>
                <a:satMod val="135000"/>
              </a:srgb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gm:spPr>
      <dgm:t>
        <a:bodyPr/>
        <a:lstStyle/>
        <a:p>
          <a:r>
            <a:rPr lang="de-DE" sz="1400" b="0" dirty="0" err="1">
              <a:solidFill>
                <a:sysClr val="window" lastClr="FFFFFF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Pharma</a:t>
          </a:r>
          <a:endParaRPr lang="de-DE" sz="1500" b="0" dirty="0">
            <a:solidFill>
              <a:sysClr val="window" lastClr="FFFFFF"/>
            </a:solidFill>
            <a:latin typeface="Arial" panose="020B0604020202020204" pitchFamily="34" charset="0"/>
            <a:ea typeface="+mn-ea"/>
            <a:cs typeface="Arial" panose="020B0604020202020204" pitchFamily="34" charset="0"/>
          </a:endParaRPr>
        </a:p>
      </dgm:t>
    </dgm:pt>
    <dgm:pt modelId="{83A99016-2FDC-44F5-A9D4-F664FBD95E5C}" type="parTrans" cxnId="{D276A993-18F2-485D-810C-0C781766C7FC}">
      <dgm:prSet/>
      <dgm:spPr>
        <a:xfrm rot="10309091">
          <a:off x="1313511" y="2640948"/>
          <a:ext cx="510626" cy="46267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rgbClr val="9BBB59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rgbClr>
            </a:gs>
            <a:gs pos="80000">
              <a:srgbClr val="9BBB59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rgbClr>
            </a:gs>
            <a:gs pos="100000">
              <a:srgbClr val="9BBB59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rgb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gm:spPr>
      <dgm:t>
        <a:bodyPr/>
        <a:lstStyle/>
        <a:p>
          <a:endParaRPr lang="de-DE">
            <a:solidFill>
              <a:sysClr val="window" lastClr="FFFFFF"/>
            </a:solidFill>
            <a:latin typeface="Calibri"/>
            <a:ea typeface="+mn-ea"/>
            <a:cs typeface="+mn-cs"/>
          </a:endParaRPr>
        </a:p>
      </dgm:t>
    </dgm:pt>
    <dgm:pt modelId="{EF085660-1440-408B-BA26-B852717DE0F0}" type="sibTrans" cxnId="{D276A993-18F2-485D-810C-0C781766C7FC}">
      <dgm:prSet/>
      <dgm:spPr/>
      <dgm:t>
        <a:bodyPr/>
        <a:lstStyle/>
        <a:p>
          <a:endParaRPr lang="de-DE"/>
        </a:p>
      </dgm:t>
    </dgm:pt>
    <dgm:pt modelId="{364C9365-7C01-40CD-9539-7146455D5292}">
      <dgm:prSet phldrT="[Text]" custT="1"/>
      <dgm:spPr>
        <a:xfrm>
          <a:off x="247839" y="1307401"/>
          <a:ext cx="1069674" cy="952574"/>
        </a:xfrm>
        <a:prstGeom prst="ellipse">
          <a:avLst/>
        </a:prstGeom>
        <a:gradFill rotWithShape="0">
          <a:gsLst>
            <a:gs pos="0">
              <a:srgbClr val="9BBB59">
                <a:hueOff val="0"/>
                <a:satOff val="0"/>
                <a:lumOff val="0"/>
                <a:alphaOff val="0"/>
                <a:shade val="51000"/>
                <a:satMod val="130000"/>
              </a:srgbClr>
            </a:gs>
            <a:gs pos="80000">
              <a:srgbClr val="9BBB59">
                <a:hueOff val="0"/>
                <a:satOff val="0"/>
                <a:lumOff val="0"/>
                <a:alphaOff val="0"/>
                <a:shade val="93000"/>
                <a:satMod val="130000"/>
              </a:srgbClr>
            </a:gs>
            <a:gs pos="100000">
              <a:srgbClr val="9BBB59">
                <a:hueOff val="0"/>
                <a:satOff val="0"/>
                <a:lumOff val="0"/>
                <a:alphaOff val="0"/>
                <a:shade val="94000"/>
                <a:satMod val="135000"/>
              </a:srgb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gm:spPr>
      <dgm:t>
        <a:bodyPr/>
        <a:lstStyle/>
        <a:p>
          <a:endParaRPr lang="de-DE" sz="1400" b="0" dirty="0">
            <a:solidFill>
              <a:sysClr val="window" lastClr="FFFFFF"/>
            </a:solidFill>
            <a:latin typeface="Arial" panose="020B0604020202020204" pitchFamily="34" charset="0"/>
            <a:ea typeface="+mn-ea"/>
            <a:cs typeface="Arial" panose="020B0604020202020204" pitchFamily="34" charset="0"/>
          </a:endParaRPr>
        </a:p>
      </dgm:t>
    </dgm:pt>
    <dgm:pt modelId="{1010CC18-1796-44B9-B662-E6D662C63EC1}" type="parTrans" cxnId="{0D48C7B8-442B-4382-9D24-A9E45898358A}">
      <dgm:prSet/>
      <dgm:spPr>
        <a:xfrm rot="12272727">
          <a:off x="1445275" y="1965995"/>
          <a:ext cx="486319" cy="46267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rgbClr val="9BBB59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rgbClr>
            </a:gs>
            <a:gs pos="80000">
              <a:srgbClr val="9BBB59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rgbClr>
            </a:gs>
            <a:gs pos="100000">
              <a:srgbClr val="9BBB59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rgb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gm:spPr>
      <dgm:t>
        <a:bodyPr/>
        <a:lstStyle/>
        <a:p>
          <a:endParaRPr lang="de-DE">
            <a:solidFill>
              <a:sysClr val="window" lastClr="FFFFFF"/>
            </a:solidFill>
            <a:latin typeface="Calibri"/>
            <a:ea typeface="+mn-ea"/>
            <a:cs typeface="+mn-cs"/>
          </a:endParaRPr>
        </a:p>
      </dgm:t>
    </dgm:pt>
    <dgm:pt modelId="{620CEB5B-DA5E-45F1-85D9-4FAF077D7BC8}" type="sibTrans" cxnId="{0D48C7B8-442B-4382-9D24-A9E45898358A}">
      <dgm:prSet/>
      <dgm:spPr/>
      <dgm:t>
        <a:bodyPr/>
        <a:lstStyle/>
        <a:p>
          <a:endParaRPr lang="de-DE"/>
        </a:p>
      </dgm:t>
    </dgm:pt>
    <dgm:pt modelId="{02657EF4-A735-42C1-87AD-5535FFAF86ED}" type="pres">
      <dgm:prSet presAssocID="{A9F17770-FA02-436E-8CD6-D0286D2F9198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9100363D-E659-4F14-9678-B6FBBC5FE480}" type="pres">
      <dgm:prSet presAssocID="{FA141602-D33A-4DE6-96AB-DC62D8EE40B6}" presName="centerShape" presStyleLbl="node0" presStyleIdx="0" presStyleCnt="1" custScaleX="111754" custScaleY="110765"/>
      <dgm:spPr/>
    </dgm:pt>
    <dgm:pt modelId="{15641D49-2CAD-4431-A465-B0ECEB3454B1}" type="pres">
      <dgm:prSet presAssocID="{A5E25513-12CF-4662-9FCD-BD2CD526C968}" presName="parTrans" presStyleLbl="sibTrans2D1" presStyleIdx="0" presStyleCnt="11"/>
      <dgm:spPr/>
    </dgm:pt>
    <dgm:pt modelId="{664A4AE6-AF09-4255-A66C-4E9E3F99AF9B}" type="pres">
      <dgm:prSet presAssocID="{A5E25513-12CF-4662-9FCD-BD2CD526C968}" presName="connectorText" presStyleLbl="sibTrans2D1" presStyleIdx="0" presStyleCnt="11"/>
      <dgm:spPr/>
    </dgm:pt>
    <dgm:pt modelId="{EDB4FC7E-6204-4B92-A945-CD21E4438D83}" type="pres">
      <dgm:prSet presAssocID="{AEB79A63-1EDA-4DD0-B690-47CE92E7C0CC}" presName="node" presStyleLbl="node1" presStyleIdx="0" presStyleCnt="11">
        <dgm:presLayoutVars>
          <dgm:bulletEnabled val="1"/>
        </dgm:presLayoutVars>
      </dgm:prSet>
      <dgm:spPr/>
    </dgm:pt>
    <dgm:pt modelId="{5FD9A198-EF00-4147-B669-071C83E2ED9B}" type="pres">
      <dgm:prSet presAssocID="{BCB1E6E5-FD28-45A5-86AE-1F70E2266203}" presName="parTrans" presStyleLbl="sibTrans2D1" presStyleIdx="1" presStyleCnt="11"/>
      <dgm:spPr/>
    </dgm:pt>
    <dgm:pt modelId="{5C3EA32D-6D55-4F01-AC4F-A53CA260F4AA}" type="pres">
      <dgm:prSet presAssocID="{BCB1E6E5-FD28-45A5-86AE-1F70E2266203}" presName="connectorText" presStyleLbl="sibTrans2D1" presStyleIdx="1" presStyleCnt="11"/>
      <dgm:spPr/>
    </dgm:pt>
    <dgm:pt modelId="{3511446C-1274-4C95-AC5F-EBDEFFA19039}" type="pres">
      <dgm:prSet presAssocID="{8F23F400-53B9-46AD-BCBE-D22EEC6F2C25}" presName="node" presStyleLbl="node1" presStyleIdx="1" presStyleCnt="11">
        <dgm:presLayoutVars>
          <dgm:bulletEnabled val="1"/>
        </dgm:presLayoutVars>
      </dgm:prSet>
      <dgm:spPr/>
    </dgm:pt>
    <dgm:pt modelId="{8917CAEF-48FB-46B0-8E80-9685490251E9}" type="pres">
      <dgm:prSet presAssocID="{FA2148C6-CF0C-4851-8A8F-397430D785F9}" presName="parTrans" presStyleLbl="sibTrans2D1" presStyleIdx="2" presStyleCnt="11"/>
      <dgm:spPr/>
    </dgm:pt>
    <dgm:pt modelId="{36B22CB0-EA7C-4C8A-A510-396634D794FF}" type="pres">
      <dgm:prSet presAssocID="{FA2148C6-CF0C-4851-8A8F-397430D785F9}" presName="connectorText" presStyleLbl="sibTrans2D1" presStyleIdx="2" presStyleCnt="11"/>
      <dgm:spPr/>
    </dgm:pt>
    <dgm:pt modelId="{667DFBD2-DFFA-4EF6-8CB2-DD88FCCE22BA}" type="pres">
      <dgm:prSet presAssocID="{8652BF56-C7B3-470C-A4B6-1352CE50F1F7}" presName="node" presStyleLbl="node1" presStyleIdx="2" presStyleCnt="11">
        <dgm:presLayoutVars>
          <dgm:bulletEnabled val="1"/>
        </dgm:presLayoutVars>
      </dgm:prSet>
      <dgm:spPr/>
    </dgm:pt>
    <dgm:pt modelId="{3E3B7315-5613-4CCA-A6CA-8A6C825617FF}" type="pres">
      <dgm:prSet presAssocID="{5C223480-5989-46C9-9E1C-9DE72D1C9C56}" presName="parTrans" presStyleLbl="sibTrans2D1" presStyleIdx="3" presStyleCnt="11"/>
      <dgm:spPr/>
    </dgm:pt>
    <dgm:pt modelId="{00888355-8DBA-4496-A697-675100681BCD}" type="pres">
      <dgm:prSet presAssocID="{5C223480-5989-46C9-9E1C-9DE72D1C9C56}" presName="connectorText" presStyleLbl="sibTrans2D1" presStyleIdx="3" presStyleCnt="11"/>
      <dgm:spPr/>
    </dgm:pt>
    <dgm:pt modelId="{CE6C68F3-5D99-49ED-9F45-86CC78FB20A5}" type="pres">
      <dgm:prSet presAssocID="{CAE8037C-1F13-4CA7-A081-E6B2C5BF8228}" presName="node" presStyleLbl="node1" presStyleIdx="3" presStyleCnt="11" custRadScaleRad="100021" custRadScaleInc="507">
        <dgm:presLayoutVars>
          <dgm:bulletEnabled val="1"/>
        </dgm:presLayoutVars>
      </dgm:prSet>
      <dgm:spPr/>
    </dgm:pt>
    <dgm:pt modelId="{98E70BD3-08ED-4C82-92A2-10F02104F0D3}" type="pres">
      <dgm:prSet presAssocID="{994EC335-3A17-4CF0-8817-D521ABF614D1}" presName="parTrans" presStyleLbl="sibTrans2D1" presStyleIdx="4" presStyleCnt="11"/>
      <dgm:spPr/>
    </dgm:pt>
    <dgm:pt modelId="{2AF4CD09-F7F4-4159-8E8A-064FC182A663}" type="pres">
      <dgm:prSet presAssocID="{994EC335-3A17-4CF0-8817-D521ABF614D1}" presName="connectorText" presStyleLbl="sibTrans2D1" presStyleIdx="4" presStyleCnt="11"/>
      <dgm:spPr/>
    </dgm:pt>
    <dgm:pt modelId="{9BA40657-9A05-4637-909A-405FA409EBA8}" type="pres">
      <dgm:prSet presAssocID="{8D9D4580-B360-4425-B497-50CF0B4CF747}" presName="node" presStyleLbl="node1" presStyleIdx="4" presStyleCnt="11">
        <dgm:presLayoutVars>
          <dgm:bulletEnabled val="1"/>
        </dgm:presLayoutVars>
      </dgm:prSet>
      <dgm:spPr/>
    </dgm:pt>
    <dgm:pt modelId="{A8E90FAC-F7FF-4D76-88A2-80576846116E}" type="pres">
      <dgm:prSet presAssocID="{1F11EF4E-38F0-4DC0-8BA9-22223B19C1D6}" presName="parTrans" presStyleLbl="sibTrans2D1" presStyleIdx="5" presStyleCnt="11"/>
      <dgm:spPr/>
    </dgm:pt>
    <dgm:pt modelId="{7CC35B00-6587-4316-8ADC-2C715E981FDD}" type="pres">
      <dgm:prSet presAssocID="{1F11EF4E-38F0-4DC0-8BA9-22223B19C1D6}" presName="connectorText" presStyleLbl="sibTrans2D1" presStyleIdx="5" presStyleCnt="11"/>
      <dgm:spPr/>
    </dgm:pt>
    <dgm:pt modelId="{74B94F3F-807A-494D-B8AE-06FB842A40BF}" type="pres">
      <dgm:prSet presAssocID="{8D6A40F8-9F74-4192-AFAF-E255D8B8B8D0}" presName="node" presStyleLbl="node1" presStyleIdx="5" presStyleCnt="11">
        <dgm:presLayoutVars>
          <dgm:bulletEnabled val="1"/>
        </dgm:presLayoutVars>
      </dgm:prSet>
      <dgm:spPr/>
    </dgm:pt>
    <dgm:pt modelId="{058A7B0F-FC07-4F24-9CC7-8194557359CE}" type="pres">
      <dgm:prSet presAssocID="{FB08C500-86FB-4C53-8760-D0F8E4195545}" presName="parTrans" presStyleLbl="sibTrans2D1" presStyleIdx="6" presStyleCnt="11"/>
      <dgm:spPr/>
    </dgm:pt>
    <dgm:pt modelId="{D335556C-2F14-46D3-9CAA-72A941337411}" type="pres">
      <dgm:prSet presAssocID="{FB08C500-86FB-4C53-8760-D0F8E4195545}" presName="connectorText" presStyleLbl="sibTrans2D1" presStyleIdx="6" presStyleCnt="11"/>
      <dgm:spPr/>
    </dgm:pt>
    <dgm:pt modelId="{4ECA6B6B-1875-4CCB-A96F-E1A0B6416566}" type="pres">
      <dgm:prSet presAssocID="{43C1F2AB-2DE9-4913-A0CA-9C1F96CEF539}" presName="node" presStyleLbl="node1" presStyleIdx="6" presStyleCnt="11">
        <dgm:presLayoutVars>
          <dgm:bulletEnabled val="1"/>
        </dgm:presLayoutVars>
      </dgm:prSet>
      <dgm:spPr/>
    </dgm:pt>
    <dgm:pt modelId="{B5051704-698E-4B5A-A3E2-75BFDD689A3F}" type="pres">
      <dgm:prSet presAssocID="{6259C87E-ED29-4F94-AE02-3BDADE78EB29}" presName="parTrans" presStyleLbl="sibTrans2D1" presStyleIdx="7" presStyleCnt="11"/>
      <dgm:spPr/>
    </dgm:pt>
    <dgm:pt modelId="{AB341A99-E69B-4556-A5EC-39FBAF9C7F7D}" type="pres">
      <dgm:prSet presAssocID="{6259C87E-ED29-4F94-AE02-3BDADE78EB29}" presName="connectorText" presStyleLbl="sibTrans2D1" presStyleIdx="7" presStyleCnt="11"/>
      <dgm:spPr/>
    </dgm:pt>
    <dgm:pt modelId="{87159CCA-951F-442E-8D63-5E1569EAF2A1}" type="pres">
      <dgm:prSet presAssocID="{D2CA1A95-9100-4AEE-94A3-392E4EE30153}" presName="node" presStyleLbl="node1" presStyleIdx="7" presStyleCnt="11">
        <dgm:presLayoutVars>
          <dgm:bulletEnabled val="1"/>
        </dgm:presLayoutVars>
      </dgm:prSet>
      <dgm:spPr/>
    </dgm:pt>
    <dgm:pt modelId="{A9252E51-1322-425C-B023-CDAD54D906A4}" type="pres">
      <dgm:prSet presAssocID="{83A99016-2FDC-44F5-A9D4-F664FBD95E5C}" presName="parTrans" presStyleLbl="sibTrans2D1" presStyleIdx="8" presStyleCnt="11"/>
      <dgm:spPr/>
    </dgm:pt>
    <dgm:pt modelId="{1CD9F16A-BE3B-4EA9-9617-DE7C0A6CCB9E}" type="pres">
      <dgm:prSet presAssocID="{83A99016-2FDC-44F5-A9D4-F664FBD95E5C}" presName="connectorText" presStyleLbl="sibTrans2D1" presStyleIdx="8" presStyleCnt="11"/>
      <dgm:spPr/>
    </dgm:pt>
    <dgm:pt modelId="{72DEAA8A-0D55-4A91-8463-C89D27035833}" type="pres">
      <dgm:prSet presAssocID="{184055B0-84F9-4764-8743-D96DF5F1DF9A}" presName="node" presStyleLbl="node1" presStyleIdx="8" presStyleCnt="11">
        <dgm:presLayoutVars>
          <dgm:bulletEnabled val="1"/>
        </dgm:presLayoutVars>
      </dgm:prSet>
      <dgm:spPr/>
    </dgm:pt>
    <dgm:pt modelId="{FEE3B78D-EDA2-4834-8953-23F371A3189B}" type="pres">
      <dgm:prSet presAssocID="{1010CC18-1796-44B9-B662-E6D662C63EC1}" presName="parTrans" presStyleLbl="sibTrans2D1" presStyleIdx="9" presStyleCnt="11"/>
      <dgm:spPr/>
    </dgm:pt>
    <dgm:pt modelId="{B5981319-A9B3-40F9-A1AA-C33257E937D4}" type="pres">
      <dgm:prSet presAssocID="{1010CC18-1796-44B9-B662-E6D662C63EC1}" presName="connectorText" presStyleLbl="sibTrans2D1" presStyleIdx="9" presStyleCnt="11"/>
      <dgm:spPr/>
    </dgm:pt>
    <dgm:pt modelId="{5BEBE241-A5B4-4427-B448-AA78C1DBD1FF}" type="pres">
      <dgm:prSet presAssocID="{364C9365-7C01-40CD-9539-7146455D5292}" presName="node" presStyleLbl="node1" presStyleIdx="9" presStyleCnt="11" custScaleX="112293">
        <dgm:presLayoutVars>
          <dgm:bulletEnabled val="1"/>
        </dgm:presLayoutVars>
      </dgm:prSet>
      <dgm:spPr/>
    </dgm:pt>
    <dgm:pt modelId="{7A47758A-1DE7-4AD3-9737-25CC0B5320F9}" type="pres">
      <dgm:prSet presAssocID="{1C77A1AA-C254-4E4E-A0D3-0DA623A350F0}" presName="parTrans" presStyleLbl="sibTrans2D1" presStyleIdx="10" presStyleCnt="11"/>
      <dgm:spPr/>
    </dgm:pt>
    <dgm:pt modelId="{88AEFF63-6713-4A6A-AA12-81E7458E458A}" type="pres">
      <dgm:prSet presAssocID="{1C77A1AA-C254-4E4E-A0D3-0DA623A350F0}" presName="connectorText" presStyleLbl="sibTrans2D1" presStyleIdx="10" presStyleCnt="11"/>
      <dgm:spPr/>
    </dgm:pt>
    <dgm:pt modelId="{296C3B82-E74F-4C4F-9741-A6C20DF9A085}" type="pres">
      <dgm:prSet presAssocID="{703F7F08-BF6C-4905-9AE5-AD50B4989EF8}" presName="node" presStyleLbl="node1" presStyleIdx="10" presStyleCnt="11">
        <dgm:presLayoutVars>
          <dgm:bulletEnabled val="1"/>
        </dgm:presLayoutVars>
      </dgm:prSet>
      <dgm:spPr/>
    </dgm:pt>
  </dgm:ptLst>
  <dgm:cxnLst>
    <dgm:cxn modelId="{B673BF8E-98E8-4AE5-9296-4A26FB393EB1}" type="presOf" srcId="{FA2148C6-CF0C-4851-8A8F-397430D785F9}" destId="{8917CAEF-48FB-46B0-8E80-9685490251E9}" srcOrd="0" destOrd="0" presId="urn:microsoft.com/office/officeart/2005/8/layout/radial5"/>
    <dgm:cxn modelId="{E92C4EED-61D5-417A-BA73-1DCF9D877D8D}" type="presOf" srcId="{FA141602-D33A-4DE6-96AB-DC62D8EE40B6}" destId="{9100363D-E659-4F14-9678-B6FBBC5FE480}" srcOrd="0" destOrd="0" presId="urn:microsoft.com/office/officeart/2005/8/layout/radial5"/>
    <dgm:cxn modelId="{15FD9855-0D9F-404F-A45B-081B9D1975FE}" srcId="{A9F17770-FA02-436E-8CD6-D0286D2F9198}" destId="{FA141602-D33A-4DE6-96AB-DC62D8EE40B6}" srcOrd="0" destOrd="0" parTransId="{2318A662-495F-4868-A70C-8B6B7AA6047C}" sibTransId="{D6C8C0BE-51E2-4FDB-B38D-0DAE9FD7830A}"/>
    <dgm:cxn modelId="{B6349960-3D24-47D6-A6A0-7FCC2D13E62F}" type="presOf" srcId="{A5E25513-12CF-4662-9FCD-BD2CD526C968}" destId="{664A4AE6-AF09-4255-A66C-4E9E3F99AF9B}" srcOrd="1" destOrd="0" presId="urn:microsoft.com/office/officeart/2005/8/layout/radial5"/>
    <dgm:cxn modelId="{020BEEA2-3148-453E-941A-0ADB599E8E21}" type="presOf" srcId="{8F23F400-53B9-46AD-BCBE-D22EEC6F2C25}" destId="{3511446C-1274-4C95-AC5F-EBDEFFA19039}" srcOrd="0" destOrd="0" presId="urn:microsoft.com/office/officeart/2005/8/layout/radial5"/>
    <dgm:cxn modelId="{3FF91566-1DF4-4982-94C0-0087ADD869AD}" type="presOf" srcId="{994EC335-3A17-4CF0-8817-D521ABF614D1}" destId="{2AF4CD09-F7F4-4159-8E8A-064FC182A663}" srcOrd="1" destOrd="0" presId="urn:microsoft.com/office/officeart/2005/8/layout/radial5"/>
    <dgm:cxn modelId="{47DEADE4-BA53-445E-821E-88CE8B50352D}" srcId="{FA141602-D33A-4DE6-96AB-DC62D8EE40B6}" destId="{CAE8037C-1F13-4CA7-A081-E6B2C5BF8228}" srcOrd="3" destOrd="0" parTransId="{5C223480-5989-46C9-9E1C-9DE72D1C9C56}" sibTransId="{B391CA98-6F2A-4AA8-AE94-24EA985A1054}"/>
    <dgm:cxn modelId="{DC29B335-D598-465F-A470-F9D08534A5E8}" type="presOf" srcId="{8D6A40F8-9F74-4192-AFAF-E255D8B8B8D0}" destId="{74B94F3F-807A-494D-B8AE-06FB842A40BF}" srcOrd="0" destOrd="0" presId="urn:microsoft.com/office/officeart/2005/8/layout/radial5"/>
    <dgm:cxn modelId="{A6023866-0A79-4ED3-90CD-7CB99425A12B}" srcId="{FA141602-D33A-4DE6-96AB-DC62D8EE40B6}" destId="{8D6A40F8-9F74-4192-AFAF-E255D8B8B8D0}" srcOrd="5" destOrd="0" parTransId="{1F11EF4E-38F0-4DC0-8BA9-22223B19C1D6}" sibTransId="{FA1CAE2E-EF9C-4C2A-88A5-8A78EE67C09B}"/>
    <dgm:cxn modelId="{0D48C7B8-442B-4382-9D24-A9E45898358A}" srcId="{FA141602-D33A-4DE6-96AB-DC62D8EE40B6}" destId="{364C9365-7C01-40CD-9539-7146455D5292}" srcOrd="9" destOrd="0" parTransId="{1010CC18-1796-44B9-B662-E6D662C63EC1}" sibTransId="{620CEB5B-DA5E-45F1-85D9-4FAF077D7BC8}"/>
    <dgm:cxn modelId="{0CCE8D54-EC6E-4946-9D72-CC15C8042C9B}" srcId="{FA141602-D33A-4DE6-96AB-DC62D8EE40B6}" destId="{8D9D4580-B360-4425-B497-50CF0B4CF747}" srcOrd="4" destOrd="0" parTransId="{994EC335-3A17-4CF0-8817-D521ABF614D1}" sibTransId="{73D438A6-A89D-46CC-B6C3-EC5220BDBF70}"/>
    <dgm:cxn modelId="{35B65039-0D42-40A3-99E7-86A1E46E297C}" srcId="{FA141602-D33A-4DE6-96AB-DC62D8EE40B6}" destId="{D2CA1A95-9100-4AEE-94A3-392E4EE30153}" srcOrd="7" destOrd="0" parTransId="{6259C87E-ED29-4F94-AE02-3BDADE78EB29}" sibTransId="{D066CA3F-D0CD-42AC-8B41-D726F65344E0}"/>
    <dgm:cxn modelId="{59B44359-4D96-42F8-AA6A-C7145E5BE7AB}" type="presOf" srcId="{1C77A1AA-C254-4E4E-A0D3-0DA623A350F0}" destId="{88AEFF63-6713-4A6A-AA12-81E7458E458A}" srcOrd="1" destOrd="0" presId="urn:microsoft.com/office/officeart/2005/8/layout/radial5"/>
    <dgm:cxn modelId="{DB5936B6-BA4A-47D0-A7F4-FF9D82109CBC}" srcId="{FA141602-D33A-4DE6-96AB-DC62D8EE40B6}" destId="{8F23F400-53B9-46AD-BCBE-D22EEC6F2C25}" srcOrd="1" destOrd="0" parTransId="{BCB1E6E5-FD28-45A5-86AE-1F70E2266203}" sibTransId="{0F13B07E-E855-4F49-B320-AB26B5682F84}"/>
    <dgm:cxn modelId="{589DE4F2-A058-436C-8F6C-A061B135EBD0}" type="presOf" srcId="{1010CC18-1796-44B9-B662-E6D662C63EC1}" destId="{B5981319-A9B3-40F9-A1AA-C33257E937D4}" srcOrd="1" destOrd="0" presId="urn:microsoft.com/office/officeart/2005/8/layout/radial5"/>
    <dgm:cxn modelId="{567557C8-898C-4BA7-AF95-4F60312BD538}" type="presOf" srcId="{43C1F2AB-2DE9-4913-A0CA-9C1F96CEF539}" destId="{4ECA6B6B-1875-4CCB-A96F-E1A0B6416566}" srcOrd="0" destOrd="0" presId="urn:microsoft.com/office/officeart/2005/8/layout/radial5"/>
    <dgm:cxn modelId="{C147843C-4EBC-4DE3-9F39-943DF67BD5DD}" srcId="{FA141602-D33A-4DE6-96AB-DC62D8EE40B6}" destId="{8652BF56-C7B3-470C-A4B6-1352CE50F1F7}" srcOrd="2" destOrd="0" parTransId="{FA2148C6-CF0C-4851-8A8F-397430D785F9}" sibTransId="{362E98F8-ACEC-429F-8A1E-A4D204DE5066}"/>
    <dgm:cxn modelId="{03261D7C-3E38-44F7-83AB-2B80B09CD318}" type="presOf" srcId="{1010CC18-1796-44B9-B662-E6D662C63EC1}" destId="{FEE3B78D-EDA2-4834-8953-23F371A3189B}" srcOrd="0" destOrd="0" presId="urn:microsoft.com/office/officeart/2005/8/layout/radial5"/>
    <dgm:cxn modelId="{F7D15627-C333-48D7-9C77-5F08228F6E04}" type="presOf" srcId="{D2CA1A95-9100-4AEE-94A3-392E4EE30153}" destId="{87159CCA-951F-442E-8D63-5E1569EAF2A1}" srcOrd="0" destOrd="0" presId="urn:microsoft.com/office/officeart/2005/8/layout/radial5"/>
    <dgm:cxn modelId="{40047C24-4543-40A1-8098-3515063E058F}" type="presOf" srcId="{FB08C500-86FB-4C53-8760-D0F8E4195545}" destId="{058A7B0F-FC07-4F24-9CC7-8194557359CE}" srcOrd="0" destOrd="0" presId="urn:microsoft.com/office/officeart/2005/8/layout/radial5"/>
    <dgm:cxn modelId="{5529EAA6-7974-432E-9976-AB5E14EE45D2}" type="presOf" srcId="{364C9365-7C01-40CD-9539-7146455D5292}" destId="{5BEBE241-A5B4-4427-B448-AA78C1DBD1FF}" srcOrd="0" destOrd="0" presId="urn:microsoft.com/office/officeart/2005/8/layout/radial5"/>
    <dgm:cxn modelId="{C5DB1CCB-670F-4674-BF2A-2A23FAC8E8CA}" type="presOf" srcId="{1C77A1AA-C254-4E4E-A0D3-0DA623A350F0}" destId="{7A47758A-1DE7-4AD3-9737-25CC0B5320F9}" srcOrd="0" destOrd="0" presId="urn:microsoft.com/office/officeart/2005/8/layout/radial5"/>
    <dgm:cxn modelId="{AF6A3CFA-F0B2-479F-BC1A-7F681A9F9A4D}" type="presOf" srcId="{BCB1E6E5-FD28-45A5-86AE-1F70E2266203}" destId="{5C3EA32D-6D55-4F01-AC4F-A53CA260F4AA}" srcOrd="1" destOrd="0" presId="urn:microsoft.com/office/officeart/2005/8/layout/radial5"/>
    <dgm:cxn modelId="{AEE9E621-B760-485F-BCAB-91495C33929A}" type="presOf" srcId="{AEB79A63-1EDA-4DD0-B690-47CE92E7C0CC}" destId="{EDB4FC7E-6204-4B92-A945-CD21E4438D83}" srcOrd="0" destOrd="0" presId="urn:microsoft.com/office/officeart/2005/8/layout/radial5"/>
    <dgm:cxn modelId="{D276A993-18F2-485D-810C-0C781766C7FC}" srcId="{FA141602-D33A-4DE6-96AB-DC62D8EE40B6}" destId="{184055B0-84F9-4764-8743-D96DF5F1DF9A}" srcOrd="8" destOrd="0" parTransId="{83A99016-2FDC-44F5-A9D4-F664FBD95E5C}" sibTransId="{EF085660-1440-408B-BA26-B852717DE0F0}"/>
    <dgm:cxn modelId="{033BA410-A6F6-4E3F-8979-2223E17ADB14}" type="presOf" srcId="{A9F17770-FA02-436E-8CD6-D0286D2F9198}" destId="{02657EF4-A735-42C1-87AD-5535FFAF86ED}" srcOrd="0" destOrd="0" presId="urn:microsoft.com/office/officeart/2005/8/layout/radial5"/>
    <dgm:cxn modelId="{D4D01061-232F-4E68-B143-8627058665EF}" type="presOf" srcId="{5C223480-5989-46C9-9E1C-9DE72D1C9C56}" destId="{00888355-8DBA-4496-A697-675100681BCD}" srcOrd="1" destOrd="0" presId="urn:microsoft.com/office/officeart/2005/8/layout/radial5"/>
    <dgm:cxn modelId="{56FFDB1A-5A1C-46BD-96AB-BFF273B9EEE4}" type="presOf" srcId="{6259C87E-ED29-4F94-AE02-3BDADE78EB29}" destId="{AB341A99-E69B-4556-A5EC-39FBAF9C7F7D}" srcOrd="1" destOrd="0" presId="urn:microsoft.com/office/officeart/2005/8/layout/radial5"/>
    <dgm:cxn modelId="{5A3F0D53-6681-4AC6-8579-7001204440FB}" srcId="{FA141602-D33A-4DE6-96AB-DC62D8EE40B6}" destId="{AEB79A63-1EDA-4DD0-B690-47CE92E7C0CC}" srcOrd="0" destOrd="0" parTransId="{A5E25513-12CF-4662-9FCD-BD2CD526C968}" sibTransId="{70614FB4-0D83-442B-8001-5280E2A7990E}"/>
    <dgm:cxn modelId="{F4ED78CC-9088-49A5-A99A-80D3A7D14F16}" type="presOf" srcId="{184055B0-84F9-4764-8743-D96DF5F1DF9A}" destId="{72DEAA8A-0D55-4A91-8463-C89D27035833}" srcOrd="0" destOrd="0" presId="urn:microsoft.com/office/officeart/2005/8/layout/radial5"/>
    <dgm:cxn modelId="{30302137-DB4C-4E2D-9786-5446B0562674}" type="presOf" srcId="{1F11EF4E-38F0-4DC0-8BA9-22223B19C1D6}" destId="{A8E90FAC-F7FF-4D76-88A2-80576846116E}" srcOrd="0" destOrd="0" presId="urn:microsoft.com/office/officeart/2005/8/layout/radial5"/>
    <dgm:cxn modelId="{182B944E-B924-498A-9DC8-67E35980B24D}" type="presOf" srcId="{6259C87E-ED29-4F94-AE02-3BDADE78EB29}" destId="{B5051704-698E-4B5A-A3E2-75BFDD689A3F}" srcOrd="0" destOrd="0" presId="urn:microsoft.com/office/officeart/2005/8/layout/radial5"/>
    <dgm:cxn modelId="{F346BEDD-7541-4A12-9817-F3D491973B6D}" type="presOf" srcId="{FA2148C6-CF0C-4851-8A8F-397430D785F9}" destId="{36B22CB0-EA7C-4C8A-A510-396634D794FF}" srcOrd="1" destOrd="0" presId="urn:microsoft.com/office/officeart/2005/8/layout/radial5"/>
    <dgm:cxn modelId="{FE9086A8-CCDE-4A15-ACAA-0EB1AADDDAE5}" type="presOf" srcId="{703F7F08-BF6C-4905-9AE5-AD50B4989EF8}" destId="{296C3B82-E74F-4C4F-9741-A6C20DF9A085}" srcOrd="0" destOrd="0" presId="urn:microsoft.com/office/officeart/2005/8/layout/radial5"/>
    <dgm:cxn modelId="{72FE8860-1B17-4E0E-BCC5-B1B8CB9B190C}" type="presOf" srcId="{1F11EF4E-38F0-4DC0-8BA9-22223B19C1D6}" destId="{7CC35B00-6587-4316-8ADC-2C715E981FDD}" srcOrd="1" destOrd="0" presId="urn:microsoft.com/office/officeart/2005/8/layout/radial5"/>
    <dgm:cxn modelId="{5EBA5BCB-0353-4F40-8C1C-4007BEB6C625}" type="presOf" srcId="{83A99016-2FDC-44F5-A9D4-F664FBD95E5C}" destId="{1CD9F16A-BE3B-4EA9-9617-DE7C0A6CCB9E}" srcOrd="1" destOrd="0" presId="urn:microsoft.com/office/officeart/2005/8/layout/radial5"/>
    <dgm:cxn modelId="{425F85EB-884C-4BCB-9AF7-1AD460222B55}" srcId="{FA141602-D33A-4DE6-96AB-DC62D8EE40B6}" destId="{43C1F2AB-2DE9-4913-A0CA-9C1F96CEF539}" srcOrd="6" destOrd="0" parTransId="{FB08C500-86FB-4C53-8760-D0F8E4195545}" sibTransId="{6D5A658B-DBEA-4A4C-9EC9-AB2AF0F85BA8}"/>
    <dgm:cxn modelId="{98E31EEA-73BD-47CA-A503-0D33293CEDCA}" type="presOf" srcId="{5C223480-5989-46C9-9E1C-9DE72D1C9C56}" destId="{3E3B7315-5613-4CCA-A6CA-8A6C825617FF}" srcOrd="0" destOrd="0" presId="urn:microsoft.com/office/officeart/2005/8/layout/radial5"/>
    <dgm:cxn modelId="{6950033F-037C-4AFB-A9ED-2CCE08D74849}" srcId="{FA141602-D33A-4DE6-96AB-DC62D8EE40B6}" destId="{703F7F08-BF6C-4905-9AE5-AD50B4989EF8}" srcOrd="10" destOrd="0" parTransId="{1C77A1AA-C254-4E4E-A0D3-0DA623A350F0}" sibTransId="{93CEC505-874C-40CD-94B6-908C1D440695}"/>
    <dgm:cxn modelId="{ACE44C31-1206-4B6E-87BA-B7619CD9522F}" type="presOf" srcId="{CAE8037C-1F13-4CA7-A081-E6B2C5BF8228}" destId="{CE6C68F3-5D99-49ED-9F45-86CC78FB20A5}" srcOrd="0" destOrd="0" presId="urn:microsoft.com/office/officeart/2005/8/layout/radial5"/>
    <dgm:cxn modelId="{F4F56D45-3B0B-4911-9991-4EBEE4234EAD}" type="presOf" srcId="{83A99016-2FDC-44F5-A9D4-F664FBD95E5C}" destId="{A9252E51-1322-425C-B023-CDAD54D906A4}" srcOrd="0" destOrd="0" presId="urn:microsoft.com/office/officeart/2005/8/layout/radial5"/>
    <dgm:cxn modelId="{33984F6A-3A40-4C96-83DE-3E0749A6BB9E}" type="presOf" srcId="{BCB1E6E5-FD28-45A5-86AE-1F70E2266203}" destId="{5FD9A198-EF00-4147-B669-071C83E2ED9B}" srcOrd="0" destOrd="0" presId="urn:microsoft.com/office/officeart/2005/8/layout/radial5"/>
    <dgm:cxn modelId="{21E9EC9A-0DDD-4AEE-A102-D6E94D079A41}" type="presOf" srcId="{994EC335-3A17-4CF0-8817-D521ABF614D1}" destId="{98E70BD3-08ED-4C82-92A2-10F02104F0D3}" srcOrd="0" destOrd="0" presId="urn:microsoft.com/office/officeart/2005/8/layout/radial5"/>
    <dgm:cxn modelId="{2F3674C2-E02F-4F31-BB2D-E1EB1B156F3B}" type="presOf" srcId="{A5E25513-12CF-4662-9FCD-BD2CD526C968}" destId="{15641D49-2CAD-4431-A465-B0ECEB3454B1}" srcOrd="0" destOrd="0" presId="urn:microsoft.com/office/officeart/2005/8/layout/radial5"/>
    <dgm:cxn modelId="{A60A65E9-1BAC-4554-8201-DD595B79223C}" type="presOf" srcId="{8D9D4580-B360-4425-B497-50CF0B4CF747}" destId="{9BA40657-9A05-4637-909A-405FA409EBA8}" srcOrd="0" destOrd="0" presId="urn:microsoft.com/office/officeart/2005/8/layout/radial5"/>
    <dgm:cxn modelId="{037F259F-FF3A-41E3-B698-C06DA9B24BE0}" type="presOf" srcId="{FB08C500-86FB-4C53-8760-D0F8E4195545}" destId="{D335556C-2F14-46D3-9CAA-72A941337411}" srcOrd="1" destOrd="0" presId="urn:microsoft.com/office/officeart/2005/8/layout/radial5"/>
    <dgm:cxn modelId="{F03EC200-293E-48CA-AC30-079A3FBE7ED6}" type="presOf" srcId="{8652BF56-C7B3-470C-A4B6-1352CE50F1F7}" destId="{667DFBD2-DFFA-4EF6-8CB2-DD88FCCE22BA}" srcOrd="0" destOrd="0" presId="urn:microsoft.com/office/officeart/2005/8/layout/radial5"/>
    <dgm:cxn modelId="{CEDFA82E-CEDA-48DB-94DB-3EEB8AA43A47}" type="presParOf" srcId="{02657EF4-A735-42C1-87AD-5535FFAF86ED}" destId="{9100363D-E659-4F14-9678-B6FBBC5FE480}" srcOrd="0" destOrd="0" presId="urn:microsoft.com/office/officeart/2005/8/layout/radial5"/>
    <dgm:cxn modelId="{F87138A9-9ADB-4E58-A91F-0A7205B2697D}" type="presParOf" srcId="{02657EF4-A735-42C1-87AD-5535FFAF86ED}" destId="{15641D49-2CAD-4431-A465-B0ECEB3454B1}" srcOrd="1" destOrd="0" presId="urn:microsoft.com/office/officeart/2005/8/layout/radial5"/>
    <dgm:cxn modelId="{32B37B72-1BCD-4C46-8E0C-7EA38932028A}" type="presParOf" srcId="{15641D49-2CAD-4431-A465-B0ECEB3454B1}" destId="{664A4AE6-AF09-4255-A66C-4E9E3F99AF9B}" srcOrd="0" destOrd="0" presId="urn:microsoft.com/office/officeart/2005/8/layout/radial5"/>
    <dgm:cxn modelId="{C682CA84-277D-4D83-A60C-BBBFDCE3B498}" type="presParOf" srcId="{02657EF4-A735-42C1-87AD-5535FFAF86ED}" destId="{EDB4FC7E-6204-4B92-A945-CD21E4438D83}" srcOrd="2" destOrd="0" presId="urn:microsoft.com/office/officeart/2005/8/layout/radial5"/>
    <dgm:cxn modelId="{56C192D1-4186-427C-AE79-4FC7C14718C9}" type="presParOf" srcId="{02657EF4-A735-42C1-87AD-5535FFAF86ED}" destId="{5FD9A198-EF00-4147-B669-071C83E2ED9B}" srcOrd="3" destOrd="0" presId="urn:microsoft.com/office/officeart/2005/8/layout/radial5"/>
    <dgm:cxn modelId="{5C2026C6-2E6B-4AA8-85C0-88310519171D}" type="presParOf" srcId="{5FD9A198-EF00-4147-B669-071C83E2ED9B}" destId="{5C3EA32D-6D55-4F01-AC4F-A53CA260F4AA}" srcOrd="0" destOrd="0" presId="urn:microsoft.com/office/officeart/2005/8/layout/radial5"/>
    <dgm:cxn modelId="{4C7723D3-318D-474A-9BEF-5D3A7A2F1B87}" type="presParOf" srcId="{02657EF4-A735-42C1-87AD-5535FFAF86ED}" destId="{3511446C-1274-4C95-AC5F-EBDEFFA19039}" srcOrd="4" destOrd="0" presId="urn:microsoft.com/office/officeart/2005/8/layout/radial5"/>
    <dgm:cxn modelId="{B3A6E247-714F-40C2-A25B-44A44E74A896}" type="presParOf" srcId="{02657EF4-A735-42C1-87AD-5535FFAF86ED}" destId="{8917CAEF-48FB-46B0-8E80-9685490251E9}" srcOrd="5" destOrd="0" presId="urn:microsoft.com/office/officeart/2005/8/layout/radial5"/>
    <dgm:cxn modelId="{AB9CFEE3-5C32-463B-9870-F272F220928C}" type="presParOf" srcId="{8917CAEF-48FB-46B0-8E80-9685490251E9}" destId="{36B22CB0-EA7C-4C8A-A510-396634D794FF}" srcOrd="0" destOrd="0" presId="urn:microsoft.com/office/officeart/2005/8/layout/radial5"/>
    <dgm:cxn modelId="{620EB182-17E1-4905-85B8-BFECA91D54A3}" type="presParOf" srcId="{02657EF4-A735-42C1-87AD-5535FFAF86ED}" destId="{667DFBD2-DFFA-4EF6-8CB2-DD88FCCE22BA}" srcOrd="6" destOrd="0" presId="urn:microsoft.com/office/officeart/2005/8/layout/radial5"/>
    <dgm:cxn modelId="{C6E53A7F-B5C6-4531-90E4-4895BAF308E1}" type="presParOf" srcId="{02657EF4-A735-42C1-87AD-5535FFAF86ED}" destId="{3E3B7315-5613-4CCA-A6CA-8A6C825617FF}" srcOrd="7" destOrd="0" presId="urn:microsoft.com/office/officeart/2005/8/layout/radial5"/>
    <dgm:cxn modelId="{20E51948-0A7A-4A52-AB7E-2F3447091BF7}" type="presParOf" srcId="{3E3B7315-5613-4CCA-A6CA-8A6C825617FF}" destId="{00888355-8DBA-4496-A697-675100681BCD}" srcOrd="0" destOrd="0" presId="urn:microsoft.com/office/officeart/2005/8/layout/radial5"/>
    <dgm:cxn modelId="{A1375874-7007-424D-A78A-327847E5027E}" type="presParOf" srcId="{02657EF4-A735-42C1-87AD-5535FFAF86ED}" destId="{CE6C68F3-5D99-49ED-9F45-86CC78FB20A5}" srcOrd="8" destOrd="0" presId="urn:microsoft.com/office/officeart/2005/8/layout/radial5"/>
    <dgm:cxn modelId="{4207F9A0-E91F-4121-B86A-811243A66969}" type="presParOf" srcId="{02657EF4-A735-42C1-87AD-5535FFAF86ED}" destId="{98E70BD3-08ED-4C82-92A2-10F02104F0D3}" srcOrd="9" destOrd="0" presId="urn:microsoft.com/office/officeart/2005/8/layout/radial5"/>
    <dgm:cxn modelId="{731B9401-EBC2-4716-8654-2FE93CE0DBFC}" type="presParOf" srcId="{98E70BD3-08ED-4C82-92A2-10F02104F0D3}" destId="{2AF4CD09-F7F4-4159-8E8A-064FC182A663}" srcOrd="0" destOrd="0" presId="urn:microsoft.com/office/officeart/2005/8/layout/radial5"/>
    <dgm:cxn modelId="{6DA195FB-1D5F-4379-9D82-3C411B260964}" type="presParOf" srcId="{02657EF4-A735-42C1-87AD-5535FFAF86ED}" destId="{9BA40657-9A05-4637-909A-405FA409EBA8}" srcOrd="10" destOrd="0" presId="urn:microsoft.com/office/officeart/2005/8/layout/radial5"/>
    <dgm:cxn modelId="{A0F7A6CB-0CC5-4E68-8835-AB098ADE350D}" type="presParOf" srcId="{02657EF4-A735-42C1-87AD-5535FFAF86ED}" destId="{A8E90FAC-F7FF-4D76-88A2-80576846116E}" srcOrd="11" destOrd="0" presId="urn:microsoft.com/office/officeart/2005/8/layout/radial5"/>
    <dgm:cxn modelId="{CEA51FE2-2886-4876-8A7C-8105AC4BE8FD}" type="presParOf" srcId="{A8E90FAC-F7FF-4D76-88A2-80576846116E}" destId="{7CC35B00-6587-4316-8ADC-2C715E981FDD}" srcOrd="0" destOrd="0" presId="urn:microsoft.com/office/officeart/2005/8/layout/radial5"/>
    <dgm:cxn modelId="{D3D6A43E-9BD8-4B63-A9CB-0055BDDDC210}" type="presParOf" srcId="{02657EF4-A735-42C1-87AD-5535FFAF86ED}" destId="{74B94F3F-807A-494D-B8AE-06FB842A40BF}" srcOrd="12" destOrd="0" presId="urn:microsoft.com/office/officeart/2005/8/layout/radial5"/>
    <dgm:cxn modelId="{C655523D-3D89-4B5E-9408-32F46FA75C32}" type="presParOf" srcId="{02657EF4-A735-42C1-87AD-5535FFAF86ED}" destId="{058A7B0F-FC07-4F24-9CC7-8194557359CE}" srcOrd="13" destOrd="0" presId="urn:microsoft.com/office/officeart/2005/8/layout/radial5"/>
    <dgm:cxn modelId="{67ED6CE6-A984-4617-86D6-2858267AC5AB}" type="presParOf" srcId="{058A7B0F-FC07-4F24-9CC7-8194557359CE}" destId="{D335556C-2F14-46D3-9CAA-72A941337411}" srcOrd="0" destOrd="0" presId="urn:microsoft.com/office/officeart/2005/8/layout/radial5"/>
    <dgm:cxn modelId="{3E059129-E8D3-432F-BC8B-B5E551F5C6CC}" type="presParOf" srcId="{02657EF4-A735-42C1-87AD-5535FFAF86ED}" destId="{4ECA6B6B-1875-4CCB-A96F-E1A0B6416566}" srcOrd="14" destOrd="0" presId="urn:microsoft.com/office/officeart/2005/8/layout/radial5"/>
    <dgm:cxn modelId="{ADC4DF93-8BC4-4A00-A4F7-649A6357EA3C}" type="presParOf" srcId="{02657EF4-A735-42C1-87AD-5535FFAF86ED}" destId="{B5051704-698E-4B5A-A3E2-75BFDD689A3F}" srcOrd="15" destOrd="0" presId="urn:microsoft.com/office/officeart/2005/8/layout/radial5"/>
    <dgm:cxn modelId="{00FC8DB3-FC1A-46D6-9CAA-161AAE0A81E6}" type="presParOf" srcId="{B5051704-698E-4B5A-A3E2-75BFDD689A3F}" destId="{AB341A99-E69B-4556-A5EC-39FBAF9C7F7D}" srcOrd="0" destOrd="0" presId="urn:microsoft.com/office/officeart/2005/8/layout/radial5"/>
    <dgm:cxn modelId="{33D836BB-F04F-4609-9902-AE80E7449F4A}" type="presParOf" srcId="{02657EF4-A735-42C1-87AD-5535FFAF86ED}" destId="{87159CCA-951F-442E-8D63-5E1569EAF2A1}" srcOrd="16" destOrd="0" presId="urn:microsoft.com/office/officeart/2005/8/layout/radial5"/>
    <dgm:cxn modelId="{36F44299-CF7B-40C7-8324-D9AE9E265923}" type="presParOf" srcId="{02657EF4-A735-42C1-87AD-5535FFAF86ED}" destId="{A9252E51-1322-425C-B023-CDAD54D906A4}" srcOrd="17" destOrd="0" presId="urn:microsoft.com/office/officeart/2005/8/layout/radial5"/>
    <dgm:cxn modelId="{AAC133B1-02DB-44AB-8193-95745D2A173B}" type="presParOf" srcId="{A9252E51-1322-425C-B023-CDAD54D906A4}" destId="{1CD9F16A-BE3B-4EA9-9617-DE7C0A6CCB9E}" srcOrd="0" destOrd="0" presId="urn:microsoft.com/office/officeart/2005/8/layout/radial5"/>
    <dgm:cxn modelId="{6740C9A4-7A7C-4A01-8DDF-10073B16BB62}" type="presParOf" srcId="{02657EF4-A735-42C1-87AD-5535FFAF86ED}" destId="{72DEAA8A-0D55-4A91-8463-C89D27035833}" srcOrd="18" destOrd="0" presId="urn:microsoft.com/office/officeart/2005/8/layout/radial5"/>
    <dgm:cxn modelId="{5B823E30-A3B8-4073-94EA-88C0B2C2876D}" type="presParOf" srcId="{02657EF4-A735-42C1-87AD-5535FFAF86ED}" destId="{FEE3B78D-EDA2-4834-8953-23F371A3189B}" srcOrd="19" destOrd="0" presId="urn:microsoft.com/office/officeart/2005/8/layout/radial5"/>
    <dgm:cxn modelId="{F656B41F-B2DF-4550-A278-5ECA4DCA3962}" type="presParOf" srcId="{FEE3B78D-EDA2-4834-8953-23F371A3189B}" destId="{B5981319-A9B3-40F9-A1AA-C33257E937D4}" srcOrd="0" destOrd="0" presId="urn:microsoft.com/office/officeart/2005/8/layout/radial5"/>
    <dgm:cxn modelId="{BEC32867-0A21-4DA6-8A2B-A7099ACA6CAB}" type="presParOf" srcId="{02657EF4-A735-42C1-87AD-5535FFAF86ED}" destId="{5BEBE241-A5B4-4427-B448-AA78C1DBD1FF}" srcOrd="20" destOrd="0" presId="urn:microsoft.com/office/officeart/2005/8/layout/radial5"/>
    <dgm:cxn modelId="{CEA2C3D0-D7CE-4C25-B750-02C2BA0ED313}" type="presParOf" srcId="{02657EF4-A735-42C1-87AD-5535FFAF86ED}" destId="{7A47758A-1DE7-4AD3-9737-25CC0B5320F9}" srcOrd="21" destOrd="0" presId="urn:microsoft.com/office/officeart/2005/8/layout/radial5"/>
    <dgm:cxn modelId="{376B6922-C6E9-41AD-BF5C-BDB06D0D4F95}" type="presParOf" srcId="{7A47758A-1DE7-4AD3-9737-25CC0B5320F9}" destId="{88AEFF63-6713-4A6A-AA12-81E7458E458A}" srcOrd="0" destOrd="0" presId="urn:microsoft.com/office/officeart/2005/8/layout/radial5"/>
    <dgm:cxn modelId="{9AFFFB86-2447-4AD4-9069-3E13571A9CEF}" type="presParOf" srcId="{02657EF4-A735-42C1-87AD-5535FFAF86ED}" destId="{296C3B82-E74F-4C4F-9741-A6C20DF9A085}" srcOrd="22" destOrd="0" presId="urn:microsoft.com/office/officeart/2005/8/layout/radial5"/>
  </dgm:cxnLst>
  <dgm:bg>
    <a:noFill/>
  </dgm:bg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4D0BD8E-4B6A-4EDB-8A53-74056AAECA77}">
      <dsp:nvSpPr>
        <dsp:cNvPr id="0" name=""/>
        <dsp:cNvSpPr/>
      </dsp:nvSpPr>
      <dsp:spPr>
        <a:xfrm>
          <a:off x="2822472" y="0"/>
          <a:ext cx="1938437" cy="1938535"/>
        </a:xfrm>
        <a:prstGeom prst="circularArrow">
          <a:avLst>
            <a:gd name="adj1" fmla="val 10980"/>
            <a:gd name="adj2" fmla="val 1142322"/>
            <a:gd name="adj3" fmla="val 4500000"/>
            <a:gd name="adj4" fmla="val 10800000"/>
            <a:gd name="adj5" fmla="val 12500"/>
          </a:avLst>
        </a:prstGeom>
        <a:solidFill>
          <a:srgbClr val="04061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F1FAD8-7DCC-47BF-B7C1-840963F306F7}">
      <dsp:nvSpPr>
        <dsp:cNvPr id="0" name=""/>
        <dsp:cNvSpPr/>
      </dsp:nvSpPr>
      <dsp:spPr>
        <a:xfrm>
          <a:off x="3250448" y="702077"/>
          <a:ext cx="1081757" cy="5406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200" kern="1200" dirty="0"/>
            <a:t>Big Data</a:t>
          </a:r>
        </a:p>
      </dsp:txBody>
      <dsp:txXfrm>
        <a:off x="3250448" y="702077"/>
        <a:ext cx="1081757" cy="540637"/>
      </dsp:txXfrm>
    </dsp:sp>
    <dsp:sp modelId="{4B02F309-6763-40AB-841B-CC3DF8387E1B}">
      <dsp:nvSpPr>
        <dsp:cNvPr id="0" name=""/>
        <dsp:cNvSpPr/>
      </dsp:nvSpPr>
      <dsp:spPr>
        <a:xfrm>
          <a:off x="2283956" y="1113812"/>
          <a:ext cx="1938437" cy="1938535"/>
        </a:xfrm>
        <a:prstGeom prst="leftCircularArrow">
          <a:avLst>
            <a:gd name="adj1" fmla="val 10980"/>
            <a:gd name="adj2" fmla="val 1142322"/>
            <a:gd name="adj3" fmla="val 6300000"/>
            <a:gd name="adj4" fmla="val 18900000"/>
            <a:gd name="adj5" fmla="val 12500"/>
          </a:avLst>
        </a:prstGeom>
        <a:solidFill>
          <a:srgbClr val="88AB3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33A8D8-3920-4D16-8245-4F241B6D5CFE}">
      <dsp:nvSpPr>
        <dsp:cNvPr id="0" name=""/>
        <dsp:cNvSpPr/>
      </dsp:nvSpPr>
      <dsp:spPr>
        <a:xfrm>
          <a:off x="2427547" y="1852669"/>
          <a:ext cx="2749688" cy="5406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 err="1">
              <a:solidFill>
                <a:schemeClr val="tx1">
                  <a:lumMod val="85000"/>
                  <a:lumOff val="15000"/>
                </a:schemeClr>
              </a:solidFill>
            </a:rPr>
            <a:t>Methodical</a:t>
          </a:r>
          <a:r>
            <a:rPr lang="de-DE" sz="1600" kern="1200" dirty="0">
              <a:solidFill>
                <a:schemeClr val="tx1">
                  <a:lumMod val="85000"/>
                  <a:lumOff val="15000"/>
                </a:schemeClr>
              </a:solidFill>
            </a:rPr>
            <a:t> </a:t>
          </a:r>
          <a:r>
            <a:rPr lang="de-DE" sz="1600" kern="1200" dirty="0" err="1">
              <a:solidFill>
                <a:schemeClr val="tx1">
                  <a:lumMod val="85000"/>
                  <a:lumOff val="15000"/>
                </a:schemeClr>
              </a:solidFill>
            </a:rPr>
            <a:t>know-how</a:t>
          </a:r>
          <a:r>
            <a:rPr lang="de-DE" sz="1600" kern="1200" dirty="0">
              <a:solidFill>
                <a:schemeClr val="tx1">
                  <a:lumMod val="85000"/>
                  <a:lumOff val="15000"/>
                </a:schemeClr>
              </a:solidFill>
            </a:rPr>
            <a:t> </a:t>
          </a:r>
          <a:r>
            <a:rPr lang="de-DE" sz="1600" kern="1200" dirty="0" err="1">
              <a:solidFill>
                <a:schemeClr val="tx1">
                  <a:lumMod val="85000"/>
                  <a:lumOff val="15000"/>
                </a:schemeClr>
              </a:solidFill>
            </a:rPr>
            <a:t>of</a:t>
          </a:r>
          <a:r>
            <a:rPr lang="de-DE" sz="1600" kern="1200" dirty="0">
              <a:solidFill>
                <a:schemeClr val="tx1">
                  <a:lumMod val="85000"/>
                  <a:lumOff val="15000"/>
                </a:schemeClr>
              </a:solidFill>
            </a:rPr>
            <a:t> 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 err="1">
              <a:solidFill>
                <a:schemeClr val="tx1">
                  <a:lumMod val="85000"/>
                  <a:lumOff val="15000"/>
                </a:schemeClr>
              </a:solidFill>
            </a:rPr>
            <a:t>mathematics</a:t>
          </a:r>
          <a:r>
            <a:rPr lang="de-DE" sz="1600" kern="1200" dirty="0">
              <a:solidFill>
                <a:schemeClr val="tx1">
                  <a:lumMod val="85000"/>
                  <a:lumOff val="15000"/>
                </a:schemeClr>
              </a:solidFill>
            </a:rPr>
            <a:t> </a:t>
          </a:r>
          <a:r>
            <a:rPr lang="de-DE" sz="1600" kern="1200" dirty="0" err="1">
              <a:solidFill>
                <a:schemeClr val="tx1">
                  <a:lumMod val="85000"/>
                  <a:lumOff val="15000"/>
                </a:schemeClr>
              </a:solidFill>
            </a:rPr>
            <a:t>and</a:t>
          </a:r>
          <a:r>
            <a:rPr lang="de-DE" sz="1600" kern="1200" dirty="0">
              <a:solidFill>
                <a:schemeClr val="tx1">
                  <a:lumMod val="85000"/>
                  <a:lumOff val="15000"/>
                </a:schemeClr>
              </a:solidFill>
            </a:rPr>
            <a:t> </a:t>
          </a:r>
          <a:r>
            <a:rPr lang="de-DE" sz="1600" kern="1200" dirty="0" err="1">
              <a:solidFill>
                <a:schemeClr val="tx1">
                  <a:lumMod val="85000"/>
                  <a:lumOff val="15000"/>
                </a:schemeClr>
              </a:solidFill>
            </a:rPr>
            <a:t>statistics</a:t>
          </a:r>
          <a:endParaRPr lang="de-DE" sz="1600" kern="1200" dirty="0">
            <a:solidFill>
              <a:schemeClr val="tx1">
                <a:lumMod val="85000"/>
                <a:lumOff val="15000"/>
              </a:schemeClr>
            </a:solidFill>
          </a:endParaRPr>
        </a:p>
      </dsp:txBody>
      <dsp:txXfrm>
        <a:off x="2427547" y="1852669"/>
        <a:ext cx="2749688" cy="540637"/>
      </dsp:txXfrm>
    </dsp:sp>
    <dsp:sp modelId="{23CFA3F7-B1CB-41BC-9F0B-FF14802072CD}">
      <dsp:nvSpPr>
        <dsp:cNvPr id="0" name=""/>
        <dsp:cNvSpPr/>
      </dsp:nvSpPr>
      <dsp:spPr>
        <a:xfrm>
          <a:off x="2822472" y="2232631"/>
          <a:ext cx="1938437" cy="1938535"/>
        </a:xfrm>
        <a:prstGeom prst="circularArrow">
          <a:avLst>
            <a:gd name="adj1" fmla="val 10980"/>
            <a:gd name="adj2" fmla="val 1142322"/>
            <a:gd name="adj3" fmla="val 4500000"/>
            <a:gd name="adj4" fmla="val 13500000"/>
            <a:gd name="adj5" fmla="val 12500"/>
          </a:avLst>
        </a:prstGeom>
        <a:solidFill>
          <a:srgbClr val="88AB3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819643-B4B7-460C-8AFC-701A94E932A3}">
      <dsp:nvSpPr>
        <dsp:cNvPr id="0" name=""/>
        <dsp:cNvSpPr/>
      </dsp:nvSpPr>
      <dsp:spPr>
        <a:xfrm>
          <a:off x="2145183" y="2780061"/>
          <a:ext cx="2222990" cy="8827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>
              <a:solidFill>
                <a:schemeClr val="tx1">
                  <a:lumMod val="85000"/>
                  <a:lumOff val="15000"/>
                </a:schemeClr>
              </a:solidFill>
            </a:rPr>
            <a:t>Competence in IT </a:t>
          </a:r>
          <a:r>
            <a:rPr lang="de-DE" sz="1600" kern="1200" dirty="0" err="1">
              <a:solidFill>
                <a:schemeClr val="tx1">
                  <a:lumMod val="85000"/>
                  <a:lumOff val="15000"/>
                </a:schemeClr>
              </a:solidFill>
            </a:rPr>
            <a:t>and</a:t>
          </a:r>
          <a:r>
            <a:rPr lang="de-DE" sz="1600" kern="1200" dirty="0">
              <a:solidFill>
                <a:schemeClr val="tx1">
                  <a:lumMod val="85000"/>
                  <a:lumOff val="15000"/>
                </a:schemeClr>
              </a:solidFill>
            </a:rPr>
            <a:t> </a:t>
          </a:r>
          <a:r>
            <a:rPr lang="de-DE" sz="1600" kern="1200" dirty="0" err="1">
              <a:solidFill>
                <a:schemeClr val="tx1">
                  <a:lumMod val="85000"/>
                  <a:lumOff val="15000"/>
                </a:schemeClr>
              </a:solidFill>
            </a:rPr>
            <a:t>software</a:t>
          </a:r>
          <a:r>
            <a:rPr lang="de-DE" sz="1600" kern="1200" dirty="0">
              <a:solidFill>
                <a:schemeClr val="tx1">
                  <a:lumMod val="85000"/>
                  <a:lumOff val="15000"/>
                </a:schemeClr>
              </a:solidFill>
            </a:rPr>
            <a:t> </a:t>
          </a:r>
          <a:r>
            <a:rPr lang="de-DE" sz="1600" kern="1200" dirty="0" err="1">
              <a:solidFill>
                <a:schemeClr val="tx1">
                  <a:lumMod val="85000"/>
                  <a:lumOff val="15000"/>
                </a:schemeClr>
              </a:solidFill>
            </a:rPr>
            <a:t>development</a:t>
          </a:r>
          <a:endParaRPr lang="de-DE" sz="1600" kern="1200" dirty="0">
            <a:solidFill>
              <a:schemeClr val="tx1">
                <a:lumMod val="85000"/>
                <a:lumOff val="15000"/>
              </a:schemeClr>
            </a:solidFill>
          </a:endParaRPr>
        </a:p>
      </dsp:txBody>
      <dsp:txXfrm>
        <a:off x="2145183" y="2780061"/>
        <a:ext cx="2222990" cy="882720"/>
      </dsp:txXfrm>
    </dsp:sp>
    <dsp:sp modelId="{8C515105-5D11-4437-8709-B60B1D039013}">
      <dsp:nvSpPr>
        <dsp:cNvPr id="0" name=""/>
        <dsp:cNvSpPr/>
      </dsp:nvSpPr>
      <dsp:spPr>
        <a:xfrm>
          <a:off x="2283956" y="3348321"/>
          <a:ext cx="1938437" cy="1938535"/>
        </a:xfrm>
        <a:prstGeom prst="leftCircularArrow">
          <a:avLst>
            <a:gd name="adj1" fmla="val 10980"/>
            <a:gd name="adj2" fmla="val 1142322"/>
            <a:gd name="adj3" fmla="val 6300000"/>
            <a:gd name="adj4" fmla="val 18900000"/>
            <a:gd name="adj5" fmla="val 12500"/>
          </a:avLst>
        </a:prstGeom>
        <a:solidFill>
          <a:srgbClr val="88AB3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CBA5BF-5D47-4F59-B85E-90C9A128130C}">
      <dsp:nvSpPr>
        <dsp:cNvPr id="0" name=""/>
        <dsp:cNvSpPr/>
      </dsp:nvSpPr>
      <dsp:spPr>
        <a:xfrm>
          <a:off x="2709751" y="4050399"/>
          <a:ext cx="1081757" cy="5406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225" tIns="22225" rIns="22225" bIns="22225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3500" kern="1200"/>
        </a:p>
      </dsp:txBody>
      <dsp:txXfrm>
        <a:off x="2709751" y="4050399"/>
        <a:ext cx="1081757" cy="540637"/>
      </dsp:txXfrm>
    </dsp:sp>
    <dsp:sp modelId="{C06A14F0-25A8-47B9-A1E7-15B209F2054B}">
      <dsp:nvSpPr>
        <dsp:cNvPr id="0" name=""/>
        <dsp:cNvSpPr/>
      </dsp:nvSpPr>
      <dsp:spPr>
        <a:xfrm>
          <a:off x="2960282" y="4591036"/>
          <a:ext cx="1665361" cy="1666339"/>
        </a:xfrm>
        <a:prstGeom prst="blockArc">
          <a:avLst>
            <a:gd name="adj1" fmla="val 13500000"/>
            <a:gd name="adj2" fmla="val 10800000"/>
            <a:gd name="adj3" fmla="val 12740"/>
          </a:avLst>
        </a:prstGeom>
        <a:solidFill>
          <a:srgbClr val="FFC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C682ED-3F11-44D1-9088-53126937DE40}">
      <dsp:nvSpPr>
        <dsp:cNvPr id="0" name=""/>
        <dsp:cNvSpPr/>
      </dsp:nvSpPr>
      <dsp:spPr>
        <a:xfrm>
          <a:off x="3250448" y="5166715"/>
          <a:ext cx="1081757" cy="5406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225" tIns="22225" rIns="22225" bIns="22225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3500" kern="1200"/>
        </a:p>
      </dsp:txBody>
      <dsp:txXfrm>
        <a:off x="3250448" y="5166715"/>
        <a:ext cx="1081757" cy="54063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00363D-E659-4F14-9678-B6FBBC5FE480}">
      <dsp:nvSpPr>
        <dsp:cNvPr id="0" name=""/>
        <dsp:cNvSpPr/>
      </dsp:nvSpPr>
      <dsp:spPr>
        <a:xfrm>
          <a:off x="2023464" y="1943937"/>
          <a:ext cx="1520771" cy="1507312"/>
        </a:xfrm>
        <a:prstGeom prst="ellipse">
          <a:avLst/>
        </a:prstGeom>
        <a:gradFill rotWithShape="0">
          <a:gsLst>
            <a:gs pos="0">
              <a:srgbClr val="9BBB59">
                <a:hueOff val="0"/>
                <a:satOff val="0"/>
                <a:lumOff val="0"/>
                <a:alphaOff val="0"/>
                <a:shade val="51000"/>
                <a:satMod val="130000"/>
              </a:srgbClr>
            </a:gs>
            <a:gs pos="80000">
              <a:srgbClr val="9BBB59">
                <a:hueOff val="0"/>
                <a:satOff val="0"/>
                <a:lumOff val="0"/>
                <a:alphaOff val="0"/>
                <a:shade val="93000"/>
                <a:satMod val="130000"/>
              </a:srgbClr>
            </a:gs>
            <a:gs pos="100000">
              <a:srgbClr val="9BBB59">
                <a:hueOff val="0"/>
                <a:satOff val="0"/>
                <a:lumOff val="0"/>
                <a:alphaOff val="0"/>
                <a:shade val="94000"/>
                <a:satMod val="135000"/>
              </a:srgb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b="1" kern="1200" dirty="0">
              <a:solidFill>
                <a:sysClr val="window" lastClr="FFFFFF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Data Science</a:t>
          </a:r>
        </a:p>
      </dsp:txBody>
      <dsp:txXfrm>
        <a:off x="2246176" y="2164678"/>
        <a:ext cx="1075347" cy="1065830"/>
      </dsp:txXfrm>
    </dsp:sp>
    <dsp:sp modelId="{15641D49-2CAD-4431-A465-B0ECEB3454B1}">
      <dsp:nvSpPr>
        <dsp:cNvPr id="0" name=""/>
        <dsp:cNvSpPr/>
      </dsp:nvSpPr>
      <dsp:spPr>
        <a:xfrm rot="16200000">
          <a:off x="2526789" y="1242129"/>
          <a:ext cx="514120" cy="46267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rgbClr val="9BBB59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rgbClr>
            </a:gs>
            <a:gs pos="80000">
              <a:srgbClr val="9BBB59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rgbClr>
            </a:gs>
            <a:gs pos="100000">
              <a:srgbClr val="9BBB59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rgb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900" kern="1200">
            <a:solidFill>
              <a:sysClr val="window" lastClr="FFFFFF"/>
            </a:solidFill>
            <a:latin typeface="Calibri"/>
            <a:ea typeface="+mn-ea"/>
            <a:cs typeface="+mn-cs"/>
          </a:endParaRPr>
        </a:p>
      </dsp:txBody>
      <dsp:txXfrm>
        <a:off x="2596191" y="1404067"/>
        <a:ext cx="375317" cy="277606"/>
      </dsp:txXfrm>
    </dsp:sp>
    <dsp:sp modelId="{EDB4FC7E-6204-4B92-A945-CD21E4438D83}">
      <dsp:nvSpPr>
        <dsp:cNvPr id="0" name=""/>
        <dsp:cNvSpPr/>
      </dsp:nvSpPr>
      <dsp:spPr>
        <a:xfrm>
          <a:off x="2307562" y="21325"/>
          <a:ext cx="952574" cy="952574"/>
        </a:xfrm>
        <a:prstGeom prst="ellipse">
          <a:avLst/>
        </a:prstGeom>
        <a:gradFill rotWithShape="0">
          <a:gsLst>
            <a:gs pos="0">
              <a:srgbClr val="9BBB59">
                <a:hueOff val="0"/>
                <a:satOff val="0"/>
                <a:lumOff val="0"/>
                <a:alphaOff val="0"/>
                <a:shade val="51000"/>
                <a:satMod val="130000"/>
              </a:srgbClr>
            </a:gs>
            <a:gs pos="80000">
              <a:srgbClr val="9BBB59">
                <a:hueOff val="0"/>
                <a:satOff val="0"/>
                <a:lumOff val="0"/>
                <a:alphaOff val="0"/>
                <a:shade val="93000"/>
                <a:satMod val="130000"/>
              </a:srgbClr>
            </a:gs>
            <a:gs pos="100000">
              <a:srgbClr val="9BBB59">
                <a:hueOff val="0"/>
                <a:satOff val="0"/>
                <a:lumOff val="0"/>
                <a:alphaOff val="0"/>
                <a:shade val="94000"/>
                <a:satMod val="135000"/>
              </a:srgb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b="0" kern="1200" dirty="0">
              <a:solidFill>
                <a:sysClr val="window" lastClr="FFFFFF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Retail</a:t>
          </a:r>
          <a:endParaRPr lang="de-DE" sz="1600" b="0" kern="1200" dirty="0">
            <a:solidFill>
              <a:sysClr val="window" lastClr="FFFFFF"/>
            </a:solidFill>
            <a:latin typeface="Arial" panose="020B0604020202020204" pitchFamily="34" charset="0"/>
            <a:ea typeface="+mn-ea"/>
            <a:cs typeface="Arial" panose="020B0604020202020204" pitchFamily="34" charset="0"/>
          </a:endParaRPr>
        </a:p>
      </dsp:txBody>
      <dsp:txXfrm>
        <a:off x="2447063" y="160826"/>
        <a:ext cx="673572" cy="673572"/>
      </dsp:txXfrm>
    </dsp:sp>
    <dsp:sp modelId="{5FD9A198-EF00-4147-B669-071C83E2ED9B}">
      <dsp:nvSpPr>
        <dsp:cNvPr id="0" name=""/>
        <dsp:cNvSpPr/>
      </dsp:nvSpPr>
      <dsp:spPr>
        <a:xfrm rot="18163636">
          <a:off x="3189660" y="1435610"/>
          <a:ext cx="513087" cy="46267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rgbClr val="9BBB59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rgbClr>
            </a:gs>
            <a:gs pos="80000">
              <a:srgbClr val="9BBB59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rgbClr>
            </a:gs>
            <a:gs pos="100000">
              <a:srgbClr val="9BBB59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rgb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900" kern="1200">
            <a:solidFill>
              <a:sysClr val="window" lastClr="FFFFFF"/>
            </a:solidFill>
            <a:latin typeface="Calibri"/>
            <a:ea typeface="+mn-ea"/>
            <a:cs typeface="+mn-cs"/>
          </a:endParaRPr>
        </a:p>
      </dsp:txBody>
      <dsp:txXfrm>
        <a:off x="3221540" y="1586530"/>
        <a:ext cx="374284" cy="277606"/>
      </dsp:txXfrm>
    </dsp:sp>
    <dsp:sp modelId="{3511446C-1274-4C95-AC5F-EBDEFFA19039}">
      <dsp:nvSpPr>
        <dsp:cNvPr id="0" name=""/>
        <dsp:cNvSpPr/>
      </dsp:nvSpPr>
      <dsp:spPr>
        <a:xfrm>
          <a:off x="3496962" y="370564"/>
          <a:ext cx="952574" cy="952574"/>
        </a:xfrm>
        <a:prstGeom prst="ellipse">
          <a:avLst/>
        </a:prstGeom>
        <a:gradFill rotWithShape="0">
          <a:gsLst>
            <a:gs pos="0">
              <a:srgbClr val="9BBB59">
                <a:hueOff val="0"/>
                <a:satOff val="0"/>
                <a:lumOff val="0"/>
                <a:alphaOff val="0"/>
                <a:shade val="51000"/>
                <a:satMod val="130000"/>
              </a:srgbClr>
            </a:gs>
            <a:gs pos="80000">
              <a:srgbClr val="9BBB59">
                <a:hueOff val="0"/>
                <a:satOff val="0"/>
                <a:lumOff val="0"/>
                <a:alphaOff val="0"/>
                <a:shade val="93000"/>
                <a:satMod val="130000"/>
              </a:srgbClr>
            </a:gs>
            <a:gs pos="100000">
              <a:srgbClr val="9BBB59">
                <a:hueOff val="0"/>
                <a:satOff val="0"/>
                <a:lumOff val="0"/>
                <a:alphaOff val="0"/>
                <a:shade val="94000"/>
                <a:satMod val="135000"/>
              </a:srgb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b="0" kern="1200" dirty="0" err="1">
              <a:solidFill>
                <a:sysClr val="window" lastClr="FFFFFF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Energy</a:t>
          </a:r>
          <a:endParaRPr lang="de-DE" sz="1600" b="0" kern="1200" dirty="0">
            <a:solidFill>
              <a:sysClr val="window" lastClr="FFFFFF"/>
            </a:solidFill>
            <a:latin typeface="Arial" panose="020B0604020202020204" pitchFamily="34" charset="0"/>
            <a:ea typeface="+mn-ea"/>
            <a:cs typeface="Arial" panose="020B0604020202020204" pitchFamily="34" charset="0"/>
          </a:endParaRPr>
        </a:p>
      </dsp:txBody>
      <dsp:txXfrm>
        <a:off x="3636463" y="510065"/>
        <a:ext cx="673572" cy="673572"/>
      </dsp:txXfrm>
    </dsp:sp>
    <dsp:sp modelId="{8917CAEF-48FB-46B0-8E80-9685490251E9}">
      <dsp:nvSpPr>
        <dsp:cNvPr id="0" name=""/>
        <dsp:cNvSpPr/>
      </dsp:nvSpPr>
      <dsp:spPr>
        <a:xfrm rot="20127273">
          <a:off x="3644367" y="1956546"/>
          <a:ext cx="511175" cy="46267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rgbClr val="9BBB59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rgbClr>
            </a:gs>
            <a:gs pos="80000">
              <a:srgbClr val="9BBB59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rgbClr>
            </a:gs>
            <a:gs pos="100000">
              <a:srgbClr val="9BBB59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rgb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900" kern="1200">
            <a:solidFill>
              <a:sysClr val="window" lastClr="FFFFFF"/>
            </a:solidFill>
            <a:latin typeface="Calibri"/>
            <a:ea typeface="+mn-ea"/>
            <a:cs typeface="+mn-cs"/>
          </a:endParaRPr>
        </a:p>
      </dsp:txBody>
      <dsp:txXfrm>
        <a:off x="3650639" y="2077912"/>
        <a:ext cx="372372" cy="277606"/>
      </dsp:txXfrm>
    </dsp:sp>
    <dsp:sp modelId="{667DFBD2-DFFA-4EF6-8CB2-DD88FCCE22BA}">
      <dsp:nvSpPr>
        <dsp:cNvPr id="0" name=""/>
        <dsp:cNvSpPr/>
      </dsp:nvSpPr>
      <dsp:spPr>
        <a:xfrm>
          <a:off x="4308736" y="1307401"/>
          <a:ext cx="952574" cy="952574"/>
        </a:xfrm>
        <a:prstGeom prst="ellipse">
          <a:avLst/>
        </a:prstGeom>
        <a:gradFill rotWithShape="0">
          <a:gsLst>
            <a:gs pos="0">
              <a:srgbClr val="9BBB59">
                <a:hueOff val="0"/>
                <a:satOff val="0"/>
                <a:lumOff val="0"/>
                <a:alphaOff val="0"/>
                <a:shade val="51000"/>
                <a:satMod val="130000"/>
              </a:srgbClr>
            </a:gs>
            <a:gs pos="80000">
              <a:srgbClr val="9BBB59">
                <a:hueOff val="0"/>
                <a:satOff val="0"/>
                <a:lumOff val="0"/>
                <a:alphaOff val="0"/>
                <a:shade val="93000"/>
                <a:satMod val="130000"/>
              </a:srgbClr>
            </a:gs>
            <a:gs pos="100000">
              <a:srgbClr val="9BBB59">
                <a:hueOff val="0"/>
                <a:satOff val="0"/>
                <a:lumOff val="0"/>
                <a:alphaOff val="0"/>
                <a:shade val="94000"/>
                <a:satMod val="135000"/>
              </a:srgb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b="0" kern="1200" dirty="0" err="1">
              <a:solidFill>
                <a:sysClr val="window" lastClr="FFFFFF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Finance</a:t>
          </a:r>
          <a:endParaRPr lang="de-DE" sz="1600" b="0" kern="1200" dirty="0">
            <a:solidFill>
              <a:sysClr val="window" lastClr="FFFFFF"/>
            </a:solidFill>
            <a:latin typeface="Arial" panose="020B0604020202020204" pitchFamily="34" charset="0"/>
            <a:ea typeface="+mn-ea"/>
            <a:cs typeface="Arial" panose="020B0604020202020204" pitchFamily="34" charset="0"/>
          </a:endParaRPr>
        </a:p>
      </dsp:txBody>
      <dsp:txXfrm>
        <a:off x="4448237" y="1446902"/>
        <a:ext cx="673572" cy="673572"/>
      </dsp:txXfrm>
    </dsp:sp>
    <dsp:sp modelId="{3E3B7315-5613-4CCA-A6CA-8A6C825617FF}">
      <dsp:nvSpPr>
        <dsp:cNvPr id="0" name=""/>
        <dsp:cNvSpPr/>
      </dsp:nvSpPr>
      <dsp:spPr>
        <a:xfrm rot="495887">
          <a:off x="3743404" y="2642739"/>
          <a:ext cx="510873" cy="46267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rgbClr val="9BBB59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rgbClr>
            </a:gs>
            <a:gs pos="80000">
              <a:srgbClr val="9BBB59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rgbClr>
            </a:gs>
            <a:gs pos="100000">
              <a:srgbClr val="9BBB59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rgb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900" kern="1200">
            <a:solidFill>
              <a:sysClr val="window" lastClr="FFFFFF"/>
            </a:solidFill>
            <a:latin typeface="Calibri"/>
            <a:ea typeface="+mn-ea"/>
            <a:cs typeface="+mn-cs"/>
          </a:endParaRPr>
        </a:p>
      </dsp:txBody>
      <dsp:txXfrm>
        <a:off x="3744125" y="2725299"/>
        <a:ext cx="372070" cy="277606"/>
      </dsp:txXfrm>
    </dsp:sp>
    <dsp:sp modelId="{CE6C68F3-5D99-49ED-9F45-86CC78FB20A5}">
      <dsp:nvSpPr>
        <dsp:cNvPr id="0" name=""/>
        <dsp:cNvSpPr/>
      </dsp:nvSpPr>
      <dsp:spPr>
        <a:xfrm>
          <a:off x="4485153" y="2537615"/>
          <a:ext cx="952574" cy="952574"/>
        </a:xfrm>
        <a:prstGeom prst="ellipse">
          <a:avLst/>
        </a:prstGeom>
        <a:gradFill rotWithShape="0">
          <a:gsLst>
            <a:gs pos="0">
              <a:srgbClr val="9BBB59">
                <a:hueOff val="0"/>
                <a:satOff val="0"/>
                <a:lumOff val="0"/>
                <a:alphaOff val="0"/>
                <a:shade val="51000"/>
                <a:satMod val="130000"/>
              </a:srgbClr>
            </a:gs>
            <a:gs pos="80000">
              <a:srgbClr val="9BBB59">
                <a:hueOff val="0"/>
                <a:satOff val="0"/>
                <a:lumOff val="0"/>
                <a:alphaOff val="0"/>
                <a:shade val="93000"/>
                <a:satMod val="130000"/>
              </a:srgbClr>
            </a:gs>
            <a:gs pos="100000">
              <a:srgbClr val="9BBB59">
                <a:hueOff val="0"/>
                <a:satOff val="0"/>
                <a:lumOff val="0"/>
                <a:alphaOff val="0"/>
                <a:shade val="94000"/>
                <a:satMod val="135000"/>
              </a:srgb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b="0" kern="1200" dirty="0" err="1">
              <a:solidFill>
                <a:sysClr val="window" lastClr="FFFFFF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Industry</a:t>
          </a:r>
          <a:endParaRPr lang="de-DE" sz="1500" b="0" kern="1200" dirty="0">
            <a:solidFill>
              <a:sysClr val="window" lastClr="FFFFFF"/>
            </a:solidFill>
            <a:latin typeface="Arial" panose="020B0604020202020204" pitchFamily="34" charset="0"/>
            <a:ea typeface="+mn-ea"/>
            <a:cs typeface="Arial" panose="020B0604020202020204" pitchFamily="34" charset="0"/>
          </a:endParaRPr>
        </a:p>
      </dsp:txBody>
      <dsp:txXfrm>
        <a:off x="4624654" y="2677116"/>
        <a:ext cx="673572" cy="673572"/>
      </dsp:txXfrm>
    </dsp:sp>
    <dsp:sp modelId="{98E70BD3-08ED-4C82-92A2-10F02104F0D3}">
      <dsp:nvSpPr>
        <dsp:cNvPr id="0" name=""/>
        <dsp:cNvSpPr/>
      </dsp:nvSpPr>
      <dsp:spPr>
        <a:xfrm rot="2454545">
          <a:off x="3454421" y="3269174"/>
          <a:ext cx="512094" cy="46267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rgbClr val="9BBB59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rgbClr>
            </a:gs>
            <a:gs pos="80000">
              <a:srgbClr val="9BBB59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rgbClr>
            </a:gs>
            <a:gs pos="100000">
              <a:srgbClr val="9BBB59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rgb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900" kern="1200">
            <a:solidFill>
              <a:sysClr val="window" lastClr="FFFFFF"/>
            </a:solidFill>
            <a:latin typeface="Calibri"/>
            <a:ea typeface="+mn-ea"/>
            <a:cs typeface="+mn-cs"/>
          </a:endParaRPr>
        </a:p>
      </dsp:txBody>
      <dsp:txXfrm>
        <a:off x="3471372" y="3316262"/>
        <a:ext cx="373291" cy="277606"/>
      </dsp:txXfrm>
    </dsp:sp>
    <dsp:sp modelId="{9BA40657-9A05-4637-909A-405FA409EBA8}">
      <dsp:nvSpPr>
        <dsp:cNvPr id="0" name=""/>
        <dsp:cNvSpPr/>
      </dsp:nvSpPr>
      <dsp:spPr>
        <a:xfrm>
          <a:off x="3970197" y="3661988"/>
          <a:ext cx="952574" cy="952574"/>
        </a:xfrm>
        <a:prstGeom prst="ellipse">
          <a:avLst/>
        </a:prstGeom>
        <a:gradFill rotWithShape="0">
          <a:gsLst>
            <a:gs pos="0">
              <a:srgbClr val="9BBB59">
                <a:hueOff val="0"/>
                <a:satOff val="0"/>
                <a:lumOff val="0"/>
                <a:alphaOff val="0"/>
                <a:shade val="51000"/>
                <a:satMod val="130000"/>
              </a:srgbClr>
            </a:gs>
            <a:gs pos="80000">
              <a:srgbClr val="9BBB59">
                <a:hueOff val="0"/>
                <a:satOff val="0"/>
                <a:lumOff val="0"/>
                <a:alphaOff val="0"/>
                <a:shade val="93000"/>
                <a:satMod val="130000"/>
              </a:srgbClr>
            </a:gs>
            <a:gs pos="100000">
              <a:srgbClr val="9BBB59">
                <a:hueOff val="0"/>
                <a:satOff val="0"/>
                <a:lumOff val="0"/>
                <a:alphaOff val="0"/>
                <a:shade val="94000"/>
                <a:satMod val="135000"/>
              </a:srgb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445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450" b="0" kern="1200" dirty="0">
            <a:solidFill>
              <a:sysClr val="window" lastClr="FFFFFF"/>
            </a:solidFill>
            <a:latin typeface="Arial" panose="020B0604020202020204" pitchFamily="34" charset="0"/>
            <a:ea typeface="+mn-ea"/>
            <a:cs typeface="Arial" panose="020B0604020202020204" pitchFamily="34" charset="0"/>
          </a:endParaRPr>
        </a:p>
      </dsp:txBody>
      <dsp:txXfrm>
        <a:off x="4109698" y="3801489"/>
        <a:ext cx="673572" cy="673572"/>
      </dsp:txXfrm>
    </dsp:sp>
    <dsp:sp modelId="{A8E90FAC-F7FF-4D76-88A2-80576846116E}">
      <dsp:nvSpPr>
        <dsp:cNvPr id="0" name=""/>
        <dsp:cNvSpPr/>
      </dsp:nvSpPr>
      <dsp:spPr>
        <a:xfrm rot="4418182">
          <a:off x="2871882" y="3641054"/>
          <a:ext cx="513840" cy="46267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rgbClr val="9BBB59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rgbClr>
            </a:gs>
            <a:gs pos="80000">
              <a:srgbClr val="9BBB59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rgbClr>
            </a:gs>
            <a:gs pos="100000">
              <a:srgbClr val="9BBB59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rgb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900" kern="1200">
            <a:solidFill>
              <a:sysClr val="window" lastClr="FFFFFF"/>
            </a:solidFill>
            <a:latin typeface="Calibri"/>
            <a:ea typeface="+mn-ea"/>
            <a:cs typeface="+mn-cs"/>
          </a:endParaRPr>
        </a:p>
      </dsp:txBody>
      <dsp:txXfrm>
        <a:off x="2921731" y="3667000"/>
        <a:ext cx="375037" cy="277606"/>
      </dsp:txXfrm>
    </dsp:sp>
    <dsp:sp modelId="{74B94F3F-807A-494D-B8AE-06FB842A40BF}">
      <dsp:nvSpPr>
        <dsp:cNvPr id="0" name=""/>
        <dsp:cNvSpPr/>
      </dsp:nvSpPr>
      <dsp:spPr>
        <a:xfrm>
          <a:off x="2927369" y="4332173"/>
          <a:ext cx="952574" cy="952574"/>
        </a:xfrm>
        <a:prstGeom prst="ellipse">
          <a:avLst/>
        </a:prstGeom>
        <a:gradFill rotWithShape="0">
          <a:gsLst>
            <a:gs pos="0">
              <a:srgbClr val="9BBB59">
                <a:hueOff val="0"/>
                <a:satOff val="0"/>
                <a:lumOff val="0"/>
                <a:alphaOff val="0"/>
                <a:shade val="51000"/>
                <a:satMod val="130000"/>
              </a:srgbClr>
            </a:gs>
            <a:gs pos="80000">
              <a:srgbClr val="9BBB59">
                <a:hueOff val="0"/>
                <a:satOff val="0"/>
                <a:lumOff val="0"/>
                <a:alphaOff val="0"/>
                <a:shade val="93000"/>
                <a:satMod val="130000"/>
              </a:srgbClr>
            </a:gs>
            <a:gs pos="100000">
              <a:srgbClr val="9BBB59">
                <a:hueOff val="0"/>
                <a:satOff val="0"/>
                <a:lumOff val="0"/>
                <a:alphaOff val="0"/>
                <a:shade val="94000"/>
                <a:satMod val="135000"/>
              </a:srgb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500" b="0" kern="1200" dirty="0">
            <a:solidFill>
              <a:sysClr val="window" lastClr="FFFFFF"/>
            </a:solidFill>
            <a:latin typeface="Arial" panose="020B0604020202020204" pitchFamily="34" charset="0"/>
            <a:ea typeface="+mn-ea"/>
            <a:cs typeface="Arial" panose="020B0604020202020204" pitchFamily="34" charset="0"/>
          </a:endParaRPr>
        </a:p>
      </dsp:txBody>
      <dsp:txXfrm>
        <a:off x="3066870" y="4471674"/>
        <a:ext cx="673572" cy="673572"/>
      </dsp:txXfrm>
    </dsp:sp>
    <dsp:sp modelId="{058A7B0F-FC07-4F24-9CC7-8194557359CE}">
      <dsp:nvSpPr>
        <dsp:cNvPr id="0" name=""/>
        <dsp:cNvSpPr/>
      </dsp:nvSpPr>
      <dsp:spPr>
        <a:xfrm rot="6381818">
          <a:off x="2181977" y="3641054"/>
          <a:ext cx="513840" cy="46267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rgbClr val="9BBB59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rgbClr>
            </a:gs>
            <a:gs pos="80000">
              <a:srgbClr val="9BBB59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rgbClr>
            </a:gs>
            <a:gs pos="100000">
              <a:srgbClr val="9BBB59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rgb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900" kern="1200">
            <a:solidFill>
              <a:sysClr val="window" lastClr="FFFFFF"/>
            </a:solidFill>
            <a:latin typeface="Calibri"/>
            <a:ea typeface="+mn-ea"/>
            <a:cs typeface="+mn-cs"/>
          </a:endParaRPr>
        </a:p>
      </dsp:txBody>
      <dsp:txXfrm rot="10800000">
        <a:off x="2270931" y="3667000"/>
        <a:ext cx="375037" cy="277606"/>
      </dsp:txXfrm>
    </dsp:sp>
    <dsp:sp modelId="{4ECA6B6B-1875-4CCB-A96F-E1A0B6416566}">
      <dsp:nvSpPr>
        <dsp:cNvPr id="0" name=""/>
        <dsp:cNvSpPr/>
      </dsp:nvSpPr>
      <dsp:spPr>
        <a:xfrm>
          <a:off x="1687756" y="4332173"/>
          <a:ext cx="952574" cy="952574"/>
        </a:xfrm>
        <a:prstGeom prst="ellipse">
          <a:avLst/>
        </a:prstGeom>
        <a:gradFill rotWithShape="0">
          <a:gsLst>
            <a:gs pos="0">
              <a:srgbClr val="9BBB59">
                <a:hueOff val="0"/>
                <a:satOff val="0"/>
                <a:lumOff val="0"/>
                <a:alphaOff val="0"/>
                <a:shade val="51000"/>
                <a:satMod val="130000"/>
              </a:srgbClr>
            </a:gs>
            <a:gs pos="80000">
              <a:srgbClr val="9BBB59">
                <a:hueOff val="0"/>
                <a:satOff val="0"/>
                <a:lumOff val="0"/>
                <a:alphaOff val="0"/>
                <a:shade val="93000"/>
                <a:satMod val="130000"/>
              </a:srgbClr>
            </a:gs>
            <a:gs pos="100000">
              <a:srgbClr val="9BBB59">
                <a:hueOff val="0"/>
                <a:satOff val="0"/>
                <a:lumOff val="0"/>
                <a:alphaOff val="0"/>
                <a:shade val="94000"/>
                <a:satMod val="135000"/>
              </a:srgb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500" b="0" kern="1200" dirty="0">
            <a:solidFill>
              <a:sysClr val="window" lastClr="FFFFFF"/>
            </a:solidFill>
            <a:latin typeface="Arial" panose="020B0604020202020204" pitchFamily="34" charset="0"/>
            <a:ea typeface="+mn-ea"/>
            <a:cs typeface="Arial" panose="020B0604020202020204" pitchFamily="34" charset="0"/>
          </a:endParaRPr>
        </a:p>
      </dsp:txBody>
      <dsp:txXfrm>
        <a:off x="1827257" y="4471674"/>
        <a:ext cx="673572" cy="673572"/>
      </dsp:txXfrm>
    </dsp:sp>
    <dsp:sp modelId="{B5051704-698E-4B5A-A3E2-75BFDD689A3F}">
      <dsp:nvSpPr>
        <dsp:cNvPr id="0" name=""/>
        <dsp:cNvSpPr/>
      </dsp:nvSpPr>
      <dsp:spPr>
        <a:xfrm rot="8345455">
          <a:off x="1601183" y="3269174"/>
          <a:ext cx="512094" cy="46267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rgbClr val="9BBB59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rgbClr>
            </a:gs>
            <a:gs pos="80000">
              <a:srgbClr val="9BBB59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rgbClr>
            </a:gs>
            <a:gs pos="100000">
              <a:srgbClr val="9BBB59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rgb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900" kern="1200">
            <a:solidFill>
              <a:sysClr val="window" lastClr="FFFFFF"/>
            </a:solidFill>
            <a:latin typeface="Calibri"/>
            <a:ea typeface="+mn-ea"/>
            <a:cs typeface="+mn-cs"/>
          </a:endParaRPr>
        </a:p>
      </dsp:txBody>
      <dsp:txXfrm rot="10800000">
        <a:off x="1723035" y="3316262"/>
        <a:ext cx="373291" cy="277606"/>
      </dsp:txXfrm>
    </dsp:sp>
    <dsp:sp modelId="{87159CCA-951F-442E-8D63-5E1569EAF2A1}">
      <dsp:nvSpPr>
        <dsp:cNvPr id="0" name=""/>
        <dsp:cNvSpPr/>
      </dsp:nvSpPr>
      <dsp:spPr>
        <a:xfrm>
          <a:off x="644927" y="3661988"/>
          <a:ext cx="952574" cy="952574"/>
        </a:xfrm>
        <a:prstGeom prst="ellipse">
          <a:avLst/>
        </a:prstGeom>
        <a:gradFill rotWithShape="0">
          <a:gsLst>
            <a:gs pos="0">
              <a:srgbClr val="9BBB59">
                <a:hueOff val="0"/>
                <a:satOff val="0"/>
                <a:lumOff val="0"/>
                <a:alphaOff val="0"/>
                <a:shade val="51000"/>
                <a:satMod val="130000"/>
              </a:srgbClr>
            </a:gs>
            <a:gs pos="80000">
              <a:srgbClr val="9BBB59">
                <a:hueOff val="0"/>
                <a:satOff val="0"/>
                <a:lumOff val="0"/>
                <a:alphaOff val="0"/>
                <a:shade val="93000"/>
                <a:satMod val="130000"/>
              </a:srgbClr>
            </a:gs>
            <a:gs pos="100000">
              <a:srgbClr val="9BBB59">
                <a:hueOff val="0"/>
                <a:satOff val="0"/>
                <a:lumOff val="0"/>
                <a:alphaOff val="0"/>
                <a:shade val="94000"/>
                <a:satMod val="135000"/>
              </a:srgb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100" b="1" kern="1200" dirty="0">
            <a:solidFill>
              <a:sysClr val="window" lastClr="FFFFFF"/>
            </a:solidFill>
            <a:latin typeface="Calibri"/>
            <a:ea typeface="+mn-ea"/>
            <a:cs typeface="+mn-cs"/>
          </a:endParaRPr>
        </a:p>
      </dsp:txBody>
      <dsp:txXfrm>
        <a:off x="784428" y="3801489"/>
        <a:ext cx="673572" cy="673572"/>
      </dsp:txXfrm>
    </dsp:sp>
    <dsp:sp modelId="{A9252E51-1322-425C-B023-CDAD54D906A4}">
      <dsp:nvSpPr>
        <dsp:cNvPr id="0" name=""/>
        <dsp:cNvSpPr/>
      </dsp:nvSpPr>
      <dsp:spPr>
        <a:xfrm rot="10309091">
          <a:off x="1313511" y="2640948"/>
          <a:ext cx="510626" cy="46267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rgbClr val="9BBB59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rgbClr>
            </a:gs>
            <a:gs pos="80000">
              <a:srgbClr val="9BBB59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rgbClr>
            </a:gs>
            <a:gs pos="100000">
              <a:srgbClr val="9BBB59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rgb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900" kern="1200">
            <a:solidFill>
              <a:sysClr val="window" lastClr="FFFFFF"/>
            </a:solidFill>
            <a:latin typeface="Calibri"/>
            <a:ea typeface="+mn-ea"/>
            <a:cs typeface="+mn-cs"/>
          </a:endParaRPr>
        </a:p>
      </dsp:txBody>
      <dsp:txXfrm rot="10800000">
        <a:off x="1451608" y="2723607"/>
        <a:ext cx="371823" cy="277606"/>
      </dsp:txXfrm>
    </dsp:sp>
    <dsp:sp modelId="{72DEAA8A-0D55-4A91-8463-C89D27035833}">
      <dsp:nvSpPr>
        <dsp:cNvPr id="0" name=""/>
        <dsp:cNvSpPr/>
      </dsp:nvSpPr>
      <dsp:spPr>
        <a:xfrm>
          <a:off x="129973" y="2534396"/>
          <a:ext cx="952574" cy="952574"/>
        </a:xfrm>
        <a:prstGeom prst="ellipse">
          <a:avLst/>
        </a:prstGeom>
        <a:gradFill rotWithShape="0">
          <a:gsLst>
            <a:gs pos="0">
              <a:srgbClr val="9BBB59">
                <a:hueOff val="0"/>
                <a:satOff val="0"/>
                <a:lumOff val="0"/>
                <a:alphaOff val="0"/>
                <a:shade val="51000"/>
                <a:satMod val="130000"/>
              </a:srgbClr>
            </a:gs>
            <a:gs pos="80000">
              <a:srgbClr val="9BBB59">
                <a:hueOff val="0"/>
                <a:satOff val="0"/>
                <a:lumOff val="0"/>
                <a:alphaOff val="0"/>
                <a:shade val="93000"/>
                <a:satMod val="130000"/>
              </a:srgbClr>
            </a:gs>
            <a:gs pos="100000">
              <a:srgbClr val="9BBB59">
                <a:hueOff val="0"/>
                <a:satOff val="0"/>
                <a:lumOff val="0"/>
                <a:alphaOff val="0"/>
                <a:shade val="94000"/>
                <a:satMod val="135000"/>
              </a:srgb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b="0" kern="1200" dirty="0" err="1">
              <a:solidFill>
                <a:sysClr val="window" lastClr="FFFFFF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Pharma</a:t>
          </a:r>
          <a:endParaRPr lang="de-DE" sz="1500" b="0" kern="1200" dirty="0">
            <a:solidFill>
              <a:sysClr val="window" lastClr="FFFFFF"/>
            </a:solidFill>
            <a:latin typeface="Arial" panose="020B0604020202020204" pitchFamily="34" charset="0"/>
            <a:ea typeface="+mn-ea"/>
            <a:cs typeface="Arial" panose="020B0604020202020204" pitchFamily="34" charset="0"/>
          </a:endParaRPr>
        </a:p>
      </dsp:txBody>
      <dsp:txXfrm>
        <a:off x="269474" y="2673897"/>
        <a:ext cx="673572" cy="673572"/>
      </dsp:txXfrm>
    </dsp:sp>
    <dsp:sp modelId="{FEE3B78D-EDA2-4834-8953-23F371A3189B}">
      <dsp:nvSpPr>
        <dsp:cNvPr id="0" name=""/>
        <dsp:cNvSpPr/>
      </dsp:nvSpPr>
      <dsp:spPr>
        <a:xfrm rot="12272727">
          <a:off x="1445275" y="1965995"/>
          <a:ext cx="486319" cy="46267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rgbClr val="9BBB59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rgbClr>
            </a:gs>
            <a:gs pos="80000">
              <a:srgbClr val="9BBB59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rgbClr>
            </a:gs>
            <a:gs pos="100000">
              <a:srgbClr val="9BBB59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rgb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900" kern="1200">
            <a:solidFill>
              <a:sysClr val="window" lastClr="FFFFFF"/>
            </a:solidFill>
            <a:latin typeface="Calibri"/>
            <a:ea typeface="+mn-ea"/>
            <a:cs typeface="+mn-cs"/>
          </a:endParaRPr>
        </a:p>
      </dsp:txBody>
      <dsp:txXfrm rot="10800000">
        <a:off x="1577806" y="2087361"/>
        <a:ext cx="347516" cy="277606"/>
      </dsp:txXfrm>
    </dsp:sp>
    <dsp:sp modelId="{5BEBE241-A5B4-4427-B448-AA78C1DBD1FF}">
      <dsp:nvSpPr>
        <dsp:cNvPr id="0" name=""/>
        <dsp:cNvSpPr/>
      </dsp:nvSpPr>
      <dsp:spPr>
        <a:xfrm>
          <a:off x="247839" y="1307401"/>
          <a:ext cx="1069674" cy="952574"/>
        </a:xfrm>
        <a:prstGeom prst="ellipse">
          <a:avLst/>
        </a:prstGeom>
        <a:gradFill rotWithShape="0">
          <a:gsLst>
            <a:gs pos="0">
              <a:srgbClr val="9BBB59">
                <a:hueOff val="0"/>
                <a:satOff val="0"/>
                <a:lumOff val="0"/>
                <a:alphaOff val="0"/>
                <a:shade val="51000"/>
                <a:satMod val="130000"/>
              </a:srgbClr>
            </a:gs>
            <a:gs pos="80000">
              <a:srgbClr val="9BBB59">
                <a:hueOff val="0"/>
                <a:satOff val="0"/>
                <a:lumOff val="0"/>
                <a:alphaOff val="0"/>
                <a:shade val="93000"/>
                <a:satMod val="130000"/>
              </a:srgbClr>
            </a:gs>
            <a:gs pos="100000">
              <a:srgbClr val="9BBB59">
                <a:hueOff val="0"/>
                <a:satOff val="0"/>
                <a:lumOff val="0"/>
                <a:alphaOff val="0"/>
                <a:shade val="94000"/>
                <a:satMod val="135000"/>
              </a:srgb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400" b="0" kern="1200" dirty="0">
            <a:solidFill>
              <a:sysClr val="window" lastClr="FFFFFF"/>
            </a:solidFill>
            <a:latin typeface="Arial" panose="020B0604020202020204" pitchFamily="34" charset="0"/>
            <a:ea typeface="+mn-ea"/>
            <a:cs typeface="Arial" panose="020B0604020202020204" pitchFamily="34" charset="0"/>
          </a:endParaRPr>
        </a:p>
      </dsp:txBody>
      <dsp:txXfrm>
        <a:off x="404489" y="1446902"/>
        <a:ext cx="756374" cy="673572"/>
      </dsp:txXfrm>
    </dsp:sp>
    <dsp:sp modelId="{7A47758A-1DE7-4AD3-9737-25CC0B5320F9}">
      <dsp:nvSpPr>
        <dsp:cNvPr id="0" name=""/>
        <dsp:cNvSpPr/>
      </dsp:nvSpPr>
      <dsp:spPr>
        <a:xfrm rot="14236364">
          <a:off x="1864951" y="1435610"/>
          <a:ext cx="513087" cy="46267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rgbClr val="9BBB59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rgbClr>
            </a:gs>
            <a:gs pos="80000">
              <a:srgbClr val="9BBB59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rgbClr>
            </a:gs>
            <a:gs pos="100000">
              <a:srgbClr val="9BBB59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rgb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900" kern="1200">
            <a:solidFill>
              <a:sysClr val="window" lastClr="FFFFFF"/>
            </a:solidFill>
            <a:latin typeface="Calibri"/>
            <a:ea typeface="+mn-ea"/>
            <a:cs typeface="+mn-cs"/>
          </a:endParaRPr>
        </a:p>
      </dsp:txBody>
      <dsp:txXfrm rot="10800000">
        <a:off x="1971874" y="1586530"/>
        <a:ext cx="374284" cy="277606"/>
      </dsp:txXfrm>
    </dsp:sp>
    <dsp:sp modelId="{296C3B82-E74F-4C4F-9741-A6C20DF9A085}">
      <dsp:nvSpPr>
        <dsp:cNvPr id="0" name=""/>
        <dsp:cNvSpPr/>
      </dsp:nvSpPr>
      <dsp:spPr>
        <a:xfrm>
          <a:off x="1118163" y="370564"/>
          <a:ext cx="952574" cy="952574"/>
        </a:xfrm>
        <a:prstGeom prst="ellipse">
          <a:avLst/>
        </a:prstGeom>
        <a:gradFill rotWithShape="0">
          <a:gsLst>
            <a:gs pos="0">
              <a:srgbClr val="9BBB59">
                <a:hueOff val="0"/>
                <a:satOff val="0"/>
                <a:lumOff val="0"/>
                <a:alphaOff val="0"/>
                <a:shade val="51000"/>
                <a:satMod val="130000"/>
              </a:srgbClr>
            </a:gs>
            <a:gs pos="80000">
              <a:srgbClr val="9BBB59">
                <a:hueOff val="0"/>
                <a:satOff val="0"/>
                <a:lumOff val="0"/>
                <a:alphaOff val="0"/>
                <a:shade val="93000"/>
                <a:satMod val="130000"/>
              </a:srgbClr>
            </a:gs>
            <a:gs pos="100000">
              <a:srgbClr val="9BBB59">
                <a:hueOff val="0"/>
                <a:satOff val="0"/>
                <a:lumOff val="0"/>
                <a:alphaOff val="0"/>
                <a:shade val="94000"/>
                <a:satMod val="135000"/>
              </a:srgb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600" b="0" kern="1200" dirty="0">
            <a:solidFill>
              <a:sysClr val="window" lastClr="FFFFFF"/>
            </a:solidFill>
            <a:latin typeface="Arial" panose="020B0604020202020204" pitchFamily="34" charset="0"/>
            <a:ea typeface="+mn-ea"/>
            <a:cs typeface="Arial" panose="020B0604020202020204" pitchFamily="34" charset="0"/>
          </a:endParaRPr>
        </a:p>
      </dsp:txBody>
      <dsp:txXfrm>
        <a:off x="1257664" y="510065"/>
        <a:ext cx="673572" cy="67357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layout/CircleArrowProcess">
  <dgm:title val=""/>
  <dgm:desc val=""/>
  <dgm:catLst>
    <dgm:cat type="process" pri="16500"/>
    <dgm:cat type="cycle" pri="16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5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0.1144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Parent1" refType="w" fact="0.2368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0822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6678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5164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  <dgm:constr type="l" for="ch" forName="Accent2" refType="w" fact="0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</dgm:constrLst>
          </dgm:if>
          <dgm:if name="Name6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.1479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Parent1" refType="w" fact="0.2656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Accent3" refType="w" fact="0.185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2" refType="w" fact="0.1183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266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2" refType="w" fact="0.532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1" refType="w" fact="0.680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3" refType="w" fact="0.680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7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.1481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Parent1" refType="w" fact="0.2658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1171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2658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1171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6804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5348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6804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5348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  <dgm:constr type="l" for="ch" forName="Accent4" refType="w" fact="0.038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</dgm:constrLst>
          </dgm:if>
          <dgm:if name="Name8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.1481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186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2658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1171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2658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1171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2658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6804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5348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6804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5348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6804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9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.1481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Parent1" refType="w" fact="0.2658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1171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2658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1171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Child1" refType="w" fact="0.6804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5348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6804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5348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Accent5" refType="w" fact="0.1481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038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5" refType="w" fact="0.2658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1171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5" refType="w" fact="0.6804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5348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0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.1481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Parent1" refType="w" fact="0.2658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1171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2658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1171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Child1" refType="w" fact="0.6804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5348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6804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5348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Accent5" refType="w" fact="0.1481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186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5" refType="w" fact="0.2658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1171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2658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5" refType="w" fact="0.6804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5348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6804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14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-0.0407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Accent2" refType="w" fact="0.1533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  <dgm:constr type="l" for="ch" forName="Parent1" refType="w" fact="0.0822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2368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5164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6678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</dgm:constrLst>
          </dgm:if>
          <dgm:if name="Name15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.1479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Accent3" refType="w" fact="0.037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1" refType="w" fact="0.1183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Parent2" refType="w" fact="0.2656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118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1" refType="w" fact="0.532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2" refType="w" fact="0.680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3" refType="w" fact="0.532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16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.1481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Accent4" refType="w" fact="0.186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  <dgm:constr type="l" for="ch" forName="Parent1" refType="w" fact="0.1171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2658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1171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2658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5348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6804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5348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6804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</dgm:constrLst>
          </dgm:if>
          <dgm:if name="Name17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.1481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.1481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0378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1171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2658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1171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2658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1171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5348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6804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5348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6804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5348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18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.1481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.1481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Accent5" refType="w" fact="0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186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1" refType="w" fact="0.1171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2658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1171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2658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Parent5" refType="w" fact="0.1171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2658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1" refType="w" fact="0.5348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6804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5348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6804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Child5" refType="w" fact="0.5348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6804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9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.1481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.1481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Accent5" refType="w" fact="0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.1481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0378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1" refType="w" fact="0.1171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2658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1171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2658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Parent5" refType="w" fact="0.1171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2658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1171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1" refType="w" fact="0.5348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6804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5348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6804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Child5" refType="w" fact="0.5348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6804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5348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0">
            <dgm:if name="Name21" func="var" arg="dir" op="equ" val="norm">
              <dgm:choose name="Name22">
                <dgm:if name="Name23" axis="precedSib" ptType="node" func="cnt" op="equ" val="0">
                  <dgm:choose name="Name24">
                    <dgm:if name="Name25" axis="followSib" ptType="node" func="cnt" op="equ" val="0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150"/>
                          <dgm:adj idx="4" val="180"/>
                          <dgm:adj idx="5" val="0.125"/>
                        </dgm:adjLst>
                      </dgm:shape>
                    </dgm:if>
                    <dgm:else name="Name26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75"/>
                          <dgm:adj idx="4" val="180"/>
                          <dgm:adj idx="5" val="0.125"/>
                        </dgm:adjLst>
                      </dgm:shape>
                    </dgm:else>
                  </dgm:choose>
                </dgm:if>
                <dgm:else name="Name27">
                  <dgm:choose name="Name28">
                    <dgm:if name="Name29" axis="followSib" ptType="node" func="cnt" op="equ" val="0">
                      <dgm:choose name="Name30">
                        <dgm:if name="Name31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2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3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4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5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37"/>
                      </dgm:choose>
                    </dgm:if>
                    <dgm:else name="Name38">
                      <dgm:choose name="Name39">
                        <dgm:if name="Name40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41" axis="precedSib" ptType="node" func="cnt" op="equ" val="1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2" axis="precedSib" ptType="node" func="cnt" op="equ" val="2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3" axis="precedSib" ptType="node" func="cnt" op="equ" val="3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4" axis="precedSib" ptType="node" func="cnt" op="equ" val="4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5" axis="precedSib" ptType="node" func="cnt" op="equ" val="5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47"/>
                      </dgm:choose>
                    </dgm:else>
                  </dgm:choose>
                </dgm:else>
              </dgm:choose>
            </dgm:if>
            <dgm:else name="Name48">
              <dgm:choose name="Name49">
                <dgm:if name="Name50" axis="precedSib" ptType="node" func="cnt" op="equ" val="0">
                  <dgm:choose name="Name51">
                    <dgm:if name="Name52" axis="followSib" ptType="node" func="cnt" op="equ" val="0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30"/>
                          <dgm:adj idx="4" val="0"/>
                          <dgm:adj idx="5" val="0.125"/>
                        </dgm:adjLst>
                      </dgm:shape>
                    </dgm:if>
                    <dgm:else name="Name53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105"/>
                          <dgm:adj idx="4" val="0"/>
                          <dgm:adj idx="5" val="0.125"/>
                        </dgm:adjLst>
                      </dgm:shape>
                    </dgm:else>
                  </dgm:choose>
                </dgm:if>
                <dgm:else name="Name54">
                  <dgm:choose name="Name55">
                    <dgm:if name="Name56" axis="followSib" ptType="node" func="cnt" op="equ" val="0">
                      <dgm:choose name="Name57">
                        <dgm:if name="Name58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59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0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1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2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64"/>
                      </dgm:choose>
                    </dgm:if>
                    <dgm:else name="Name65">
                      <dgm:choose name="Name66">
                        <dgm:if name="Name67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68" axis="precedSib" ptType="node" func="cnt" op="equ" val="1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69" axis="precedSib" ptType="node" func="cnt" op="equ" val="2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0" axis="precedSib" ptType="node" func="cnt" op="equ" val="3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1" axis="precedSib" ptType="node" func="cnt" op="equ" val="4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2" axis="precedSib" ptType="node" func="cnt" op="equ" val="5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74"/>
                      </dgm:choose>
                    </dgm:else>
                  </dgm:choose>
                </dgm:else>
              </dgm:choose>
            </dgm:else>
          </dgm:choose>
          <dgm:presOf/>
        </dgm:layoutNode>
      </dgm:forEach>
    </dgm:forEach>
    <dgm:forEach name="Name75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  <dgm:choose name="Name77">
        <dgm:if name="Name78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79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0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81" ref="accentRepeat"/>
      </dgm:layoutNode>
      <dgm:choose name="Name82">
        <dgm:if name="Name83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choose name="Name87">
        <dgm:if name="Name88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9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91" ref="accentRepeat"/>
      </dgm:layoutNode>
      <dgm:choose name="Name92">
        <dgm:if name="Name9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5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96" ref="accentRepeat"/>
      </dgm:layoutNode>
      <dgm:choose name="Name97">
        <dgm:if name="Name98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9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0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101" ref="accentRepeat"/>
      </dgm:layoutNode>
      <dgm:choose name="Name102">
        <dgm:if name="Name103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4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5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06" ref="accentRepeat"/>
      </dgm:layoutNode>
      <dgm:choose name="Name107">
        <dgm:if name="Name108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9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89853D-E4D1-4707-8EA6-66EE54B507B2}" type="datetimeFigureOut">
              <a:rPr lang="de-DE" smtClean="0"/>
              <a:t>10.10.2016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2E700-BEFB-4700-B39E-4312424960A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164694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5000"/>
    </mc:Choice>
    <mc:Fallback>
      <p:transition advClick="0" advTm="500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89853D-E4D1-4707-8EA6-66EE54B507B2}" type="datetimeFigureOut">
              <a:rPr lang="de-DE" smtClean="0"/>
              <a:t>10.10.2016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2E700-BEFB-4700-B39E-4312424960A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419722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5000"/>
    </mc:Choice>
    <mc:Fallback>
      <p:transition advClick="0" advTm="5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89853D-E4D1-4707-8EA6-66EE54B507B2}" type="datetimeFigureOut">
              <a:rPr lang="de-DE" smtClean="0"/>
              <a:t>10.10.2016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2E700-BEFB-4700-B39E-4312424960A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597322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5000"/>
    </mc:Choice>
    <mc:Fallback>
      <p:transition advClick="0" advTm="5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89853D-E4D1-4707-8EA6-66EE54B507B2}" type="datetimeFigureOut">
              <a:rPr lang="de-DE" smtClean="0"/>
              <a:t>10.10.2016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2E700-BEFB-4700-B39E-4312424960A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756525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5000"/>
    </mc:Choice>
    <mc:Fallback>
      <p:transition advClick="0" advTm="5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89853D-E4D1-4707-8EA6-66EE54B507B2}" type="datetimeFigureOut">
              <a:rPr lang="de-DE" smtClean="0"/>
              <a:t>10.10.2016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2E700-BEFB-4700-B39E-4312424960A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131830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5000"/>
    </mc:Choice>
    <mc:Fallback>
      <p:transition advClick="0" advTm="5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89853D-E4D1-4707-8EA6-66EE54B507B2}" type="datetimeFigureOut">
              <a:rPr lang="de-DE" smtClean="0"/>
              <a:t>10.10.2016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2E700-BEFB-4700-B39E-4312424960A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530302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5000"/>
    </mc:Choice>
    <mc:Fallback>
      <p:transition advClick="0" advTm="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89853D-E4D1-4707-8EA6-66EE54B507B2}" type="datetimeFigureOut">
              <a:rPr lang="de-DE" smtClean="0"/>
              <a:t>10.10.2016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2E700-BEFB-4700-B39E-4312424960A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285670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5000"/>
    </mc:Choice>
    <mc:Fallback>
      <p:transition advClick="0" advTm="5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89853D-E4D1-4707-8EA6-66EE54B507B2}" type="datetimeFigureOut">
              <a:rPr lang="de-DE" smtClean="0"/>
              <a:t>10.10.2016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2E700-BEFB-4700-B39E-4312424960A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053741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5000"/>
    </mc:Choice>
    <mc:Fallback>
      <p:transition advClick="0" advTm="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89853D-E4D1-4707-8EA6-66EE54B507B2}" type="datetimeFigureOut">
              <a:rPr lang="de-DE" smtClean="0"/>
              <a:t>10.10.2016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2E700-BEFB-4700-B39E-4312424960A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952279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5000"/>
    </mc:Choice>
    <mc:Fallback>
      <p:transition advClick="0" advTm="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89853D-E4D1-4707-8EA6-66EE54B507B2}" type="datetimeFigureOut">
              <a:rPr lang="de-DE" smtClean="0"/>
              <a:t>10.10.2016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2E700-BEFB-4700-B39E-4312424960A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727233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5000"/>
    </mc:Choice>
    <mc:Fallback>
      <p:transition advClick="0" advTm="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89853D-E4D1-4707-8EA6-66EE54B507B2}" type="datetimeFigureOut">
              <a:rPr lang="de-DE" smtClean="0"/>
              <a:t>10.10.2016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2E700-BEFB-4700-B39E-4312424960A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586111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5000"/>
    </mc:Choice>
    <mc:Fallback>
      <p:transition advClick="0" advTm="5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89853D-E4D1-4707-8EA6-66EE54B507B2}" type="datetimeFigureOut">
              <a:rPr lang="de-DE" smtClean="0"/>
              <a:t>10.10.2016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12E700-BEFB-4700-B39E-4312424960A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943236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p14:dur="10" advClick="0" advTm="5000"/>
    </mc:Choice>
    <mc:Fallback>
      <p:transition advClick="0" advTm="5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jpeg"/><Relationship Id="rId5" Type="http://schemas.openxmlformats.org/officeDocument/2006/relationships/image" Target="../media/image32.jpeg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jpeg"/><Relationship Id="rId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jpeg"/><Relationship Id="rId4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jpeg"/><Relationship Id="rId3" Type="http://schemas.openxmlformats.org/officeDocument/2006/relationships/image" Target="../media/image52.jpeg"/><Relationship Id="rId7" Type="http://schemas.openxmlformats.org/officeDocument/2006/relationships/image" Target="../media/image56.jpe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jpeg"/><Relationship Id="rId4" Type="http://schemas.openxmlformats.org/officeDocument/2006/relationships/image" Target="../media/image53.jpeg"/><Relationship Id="rId9" Type="http://schemas.openxmlformats.org/officeDocument/2006/relationships/image" Target="../media/image1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.xml"/><Relationship Id="rId3" Type="http://schemas.openxmlformats.org/officeDocument/2006/relationships/image" Target="../media/image5.jpeg"/><Relationship Id="rId7" Type="http://schemas.openxmlformats.org/officeDocument/2006/relationships/diagramData" Target="../diagrams/data1.xml"/><Relationship Id="rId12" Type="http://schemas.openxmlformats.org/officeDocument/2006/relationships/image" Target="../media/image1.jpe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eg"/><Relationship Id="rId11" Type="http://schemas.microsoft.com/office/2007/relationships/diagramDrawing" Target="../diagrams/drawing1.xml"/><Relationship Id="rId5" Type="http://schemas.openxmlformats.org/officeDocument/2006/relationships/image" Target="../media/image7.jpeg"/><Relationship Id="rId10" Type="http://schemas.openxmlformats.org/officeDocument/2006/relationships/diagramColors" Target="../diagrams/colors1.xml"/><Relationship Id="rId4" Type="http://schemas.openxmlformats.org/officeDocument/2006/relationships/image" Target="../media/image6.png"/><Relationship Id="rId9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13" Type="http://schemas.openxmlformats.org/officeDocument/2006/relationships/diagramData" Target="../diagrams/data2.xml"/><Relationship Id="rId18" Type="http://schemas.openxmlformats.org/officeDocument/2006/relationships/image" Target="../media/image1.jpeg"/><Relationship Id="rId3" Type="http://schemas.openxmlformats.org/officeDocument/2006/relationships/image" Target="../media/image10.jpeg"/><Relationship Id="rId7" Type="http://schemas.openxmlformats.org/officeDocument/2006/relationships/image" Target="../media/image14.jpeg"/><Relationship Id="rId12" Type="http://schemas.openxmlformats.org/officeDocument/2006/relationships/image" Target="../media/image19.jpeg"/><Relationship Id="rId17" Type="http://schemas.microsoft.com/office/2007/relationships/diagramDrawing" Target="../diagrams/drawing2.xml"/><Relationship Id="rId2" Type="http://schemas.openxmlformats.org/officeDocument/2006/relationships/image" Target="../media/image9.jpeg"/><Relationship Id="rId16" Type="http://schemas.openxmlformats.org/officeDocument/2006/relationships/diagramColors" Target="../diagrams/colors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jpeg"/><Relationship Id="rId11" Type="http://schemas.openxmlformats.org/officeDocument/2006/relationships/image" Target="../media/image18.jpeg"/><Relationship Id="rId5" Type="http://schemas.openxmlformats.org/officeDocument/2006/relationships/image" Target="../media/image12.jpeg"/><Relationship Id="rId15" Type="http://schemas.openxmlformats.org/officeDocument/2006/relationships/diagramQuickStyle" Target="../diagrams/quickStyle2.xml"/><Relationship Id="rId10" Type="http://schemas.openxmlformats.org/officeDocument/2006/relationships/image" Target="../media/image17.jpeg"/><Relationship Id="rId4" Type="http://schemas.openxmlformats.org/officeDocument/2006/relationships/image" Target="../media/image11.jpeg"/><Relationship Id="rId9" Type="http://schemas.openxmlformats.org/officeDocument/2006/relationships/image" Target="../media/image16.jpeg"/><Relationship Id="rId14" Type="http://schemas.openxmlformats.org/officeDocument/2006/relationships/diagramLayout" Target="../diagrams/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jpeg"/><Relationship Id="rId5" Type="http://schemas.openxmlformats.org/officeDocument/2006/relationships/image" Target="../media/image24.jpe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jpeg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/>
        </p:nvSpPr>
        <p:spPr>
          <a:xfrm>
            <a:off x="0" y="2188396"/>
            <a:ext cx="12192000" cy="4669604"/>
          </a:xfrm>
          <a:prstGeom prst="rect">
            <a:avLst/>
          </a:prstGeom>
          <a:gradFill flip="none" rotWithShape="1">
            <a:gsLst>
              <a:gs pos="100000">
                <a:schemeClr val="bg1"/>
              </a:gs>
              <a:gs pos="63000">
                <a:srgbClr val="FAFAFA"/>
              </a:gs>
              <a:gs pos="26000">
                <a:srgbClr val="F0F0F0"/>
              </a:gs>
              <a:gs pos="2000">
                <a:srgbClr val="E5E5E5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6" name="Grafik 5" descr="Logo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367443" y="773851"/>
            <a:ext cx="3457112" cy="998520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4722" y="2588478"/>
            <a:ext cx="6390554" cy="4269522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0" y="2057519"/>
            <a:ext cx="12191999" cy="500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650" i="1" dirty="0">
                <a:solidFill>
                  <a:srgbClr val="645649"/>
                </a:solidFill>
              </a:rPr>
              <a:t>  </a:t>
            </a:r>
            <a:r>
              <a:rPr lang="de-DE" sz="2400" i="1" dirty="0">
                <a:solidFill>
                  <a:srgbClr val="645649"/>
                </a:solidFill>
              </a:rPr>
              <a:t>The Data Science </a:t>
            </a:r>
            <a:r>
              <a:rPr lang="de-DE" sz="2400" i="1" dirty="0" err="1">
                <a:solidFill>
                  <a:srgbClr val="645649"/>
                </a:solidFill>
              </a:rPr>
              <a:t>Specialists</a:t>
            </a:r>
            <a:r>
              <a:rPr lang="de-DE" sz="2400" i="1" dirty="0">
                <a:solidFill>
                  <a:srgbClr val="645649"/>
                </a:solidFill>
              </a:rPr>
              <a:t>.</a:t>
            </a:r>
            <a:endParaRPr lang="de-DE" sz="2300" i="1" dirty="0">
              <a:solidFill>
                <a:srgbClr val="64564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83237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5000"/>
    </mc:Choice>
    <mc:Fallback>
      <p:transition advClick="0" advTm="5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4"/>
          <p:cNvSpPr txBox="1">
            <a:spLocks/>
          </p:cNvSpPr>
          <p:nvPr/>
        </p:nvSpPr>
        <p:spPr>
          <a:xfrm>
            <a:off x="0" y="524738"/>
            <a:ext cx="12192000" cy="841177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685771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3200" dirty="0" err="1">
                <a:solidFill>
                  <a:srgbClr val="5E4F42"/>
                </a:solidFill>
                <a:latin typeface="+mn-lt"/>
              </a:rPr>
              <a:t>For</a:t>
            </a:r>
            <a:r>
              <a:rPr lang="de-DE" sz="3200" dirty="0">
                <a:solidFill>
                  <a:srgbClr val="5E4F42"/>
                </a:solidFill>
                <a:latin typeface="+mn-lt"/>
              </a:rPr>
              <a:t> </a:t>
            </a:r>
            <a:r>
              <a:rPr lang="de-DE" sz="3200" dirty="0" err="1">
                <a:solidFill>
                  <a:srgbClr val="5E4F42"/>
                </a:solidFill>
                <a:latin typeface="+mn-lt"/>
              </a:rPr>
              <a:t>every</a:t>
            </a:r>
            <a:r>
              <a:rPr lang="de-DE" sz="3200" dirty="0">
                <a:solidFill>
                  <a:srgbClr val="5E4F42"/>
                </a:solidFill>
                <a:latin typeface="+mn-lt"/>
              </a:rPr>
              <a:t> </a:t>
            </a:r>
            <a:r>
              <a:rPr lang="de-DE" sz="3200" dirty="0" err="1">
                <a:solidFill>
                  <a:srgbClr val="5E4F42"/>
                </a:solidFill>
                <a:latin typeface="+mn-lt"/>
              </a:rPr>
              <a:t>topic</a:t>
            </a:r>
            <a:r>
              <a:rPr lang="de-DE" sz="3200" dirty="0">
                <a:solidFill>
                  <a:srgbClr val="5E4F42"/>
                </a:solidFill>
                <a:latin typeface="+mn-lt"/>
              </a:rPr>
              <a:t> </a:t>
            </a:r>
            <a:r>
              <a:rPr lang="de-DE" sz="3200" dirty="0" err="1">
                <a:solidFill>
                  <a:srgbClr val="5E4F42"/>
                </a:solidFill>
                <a:latin typeface="+mn-lt"/>
              </a:rPr>
              <a:t>the</a:t>
            </a:r>
            <a:r>
              <a:rPr lang="de-DE" sz="3200" dirty="0">
                <a:solidFill>
                  <a:srgbClr val="5E4F42"/>
                </a:solidFill>
                <a:latin typeface="+mn-lt"/>
              </a:rPr>
              <a:t> </a:t>
            </a:r>
            <a:r>
              <a:rPr lang="de-DE" sz="3200" b="1" dirty="0" err="1">
                <a:solidFill>
                  <a:srgbClr val="87AB31"/>
                </a:solidFill>
                <a:latin typeface="+mn-lt"/>
              </a:rPr>
              <a:t>right</a:t>
            </a:r>
            <a:r>
              <a:rPr lang="de-DE" sz="3200" b="1" dirty="0">
                <a:solidFill>
                  <a:srgbClr val="87AB31"/>
                </a:solidFill>
                <a:latin typeface="+mn-lt"/>
              </a:rPr>
              <a:t> </a:t>
            </a:r>
            <a:r>
              <a:rPr lang="de-DE" sz="3200" b="1" dirty="0" err="1">
                <a:solidFill>
                  <a:srgbClr val="87AB31"/>
                </a:solidFill>
                <a:latin typeface="+mn-lt"/>
              </a:rPr>
              <a:t>offer</a:t>
            </a:r>
            <a:endParaRPr lang="de-DE" sz="3200" b="1" dirty="0">
              <a:solidFill>
                <a:srgbClr val="87AB31"/>
              </a:solidFill>
              <a:latin typeface="+mn-lt"/>
            </a:endParaRPr>
          </a:p>
        </p:txBody>
      </p:sp>
      <p:sp>
        <p:nvSpPr>
          <p:cNvPr id="2" name="Rechteck 1"/>
          <p:cNvSpPr/>
          <p:nvPr/>
        </p:nvSpPr>
        <p:spPr>
          <a:xfrm>
            <a:off x="2678130" y="1388791"/>
            <a:ext cx="8695362" cy="10310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5E4F42"/>
                </a:solidFill>
                <a:cs typeface="Arial" panose="020B0604020202020204" pitchFamily="34" charset="0"/>
              </a:rPr>
              <a:t>Increasing reliability with eoda </a:t>
            </a:r>
            <a:r>
              <a:rPr lang="en-US" sz="2800" b="1" dirty="0">
                <a:solidFill>
                  <a:prstClr val="white">
                    <a:lumMod val="50000"/>
                  </a:prstClr>
                </a:solidFill>
                <a:cs typeface="Arial" panose="020B0604020202020204" pitchFamily="34" charset="0"/>
              </a:rPr>
              <a:t>|</a:t>
            </a:r>
            <a:r>
              <a:rPr lang="en-US" sz="2800" b="1" dirty="0">
                <a:solidFill>
                  <a:srgbClr val="5E4F42"/>
                </a:solidFill>
                <a:cs typeface="Arial" panose="020B0604020202020204" pitchFamily="34" charset="0"/>
              </a:rPr>
              <a:t> </a:t>
            </a:r>
            <a:r>
              <a:rPr lang="en-US" sz="2800" b="1" dirty="0">
                <a:solidFill>
                  <a:srgbClr val="88AB32"/>
                </a:solidFill>
                <a:cs typeface="Arial" panose="020B0604020202020204" pitchFamily="34" charset="0"/>
              </a:rPr>
              <a:t>predictive maintenance</a:t>
            </a:r>
            <a:endParaRPr lang="en-US" sz="2800" b="1" dirty="0">
              <a:solidFill>
                <a:srgbClr val="5E4F42"/>
              </a:solidFill>
              <a:cs typeface="Arial" panose="020B0604020202020204" pitchFamily="34" charset="0"/>
            </a:endParaRPr>
          </a:p>
          <a:p>
            <a:endParaRPr lang="en-US" sz="600" b="1" dirty="0">
              <a:solidFill>
                <a:srgbClr val="5E4F4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b="1" dirty="0">
                <a:solidFill>
                  <a:srgbClr val="5E4F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comprehensive offer for predictive maintenance</a:t>
            </a:r>
          </a:p>
          <a:p>
            <a:endParaRPr lang="en-US" sz="1100" dirty="0">
              <a:solidFill>
                <a:srgbClr val="5E4F4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hteck 2"/>
          <p:cNvSpPr/>
          <p:nvPr/>
        </p:nvSpPr>
        <p:spPr>
          <a:xfrm>
            <a:off x="2678130" y="2772084"/>
            <a:ext cx="8582346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5E4F42"/>
                </a:solidFill>
                <a:cs typeface="Arial" panose="020B0604020202020204" pitchFamily="34" charset="0"/>
              </a:rPr>
              <a:t>Optimize your quality management with eoda </a:t>
            </a:r>
            <a:r>
              <a:rPr lang="en-US" sz="2800" b="1" dirty="0">
                <a:solidFill>
                  <a:prstClr val="white">
                    <a:lumMod val="50000"/>
                  </a:prstClr>
                </a:solidFill>
                <a:cs typeface="Arial" panose="020B0604020202020204" pitchFamily="34" charset="0"/>
              </a:rPr>
              <a:t>|</a:t>
            </a:r>
            <a:r>
              <a:rPr lang="en-US" sz="2800" b="1" dirty="0">
                <a:solidFill>
                  <a:srgbClr val="5E4F42"/>
                </a:solidFill>
                <a:cs typeface="Arial" panose="020B0604020202020204" pitchFamily="34" charset="0"/>
              </a:rPr>
              <a:t> </a:t>
            </a:r>
            <a:r>
              <a:rPr lang="en-US" sz="2800" b="1" dirty="0">
                <a:solidFill>
                  <a:srgbClr val="88AB32"/>
                </a:solidFill>
                <a:cs typeface="Arial" panose="020B0604020202020204" pitchFamily="34" charset="0"/>
              </a:rPr>
              <a:t>quality</a:t>
            </a:r>
            <a:endParaRPr lang="en-US" sz="2800" b="1" dirty="0">
              <a:solidFill>
                <a:srgbClr val="5E4F42"/>
              </a:solidFill>
              <a:cs typeface="Arial" panose="020B0604020202020204" pitchFamily="34" charset="0"/>
            </a:endParaRPr>
          </a:p>
          <a:p>
            <a:endParaRPr lang="en-US" sz="600" b="1" dirty="0">
              <a:solidFill>
                <a:srgbClr val="5E4F4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b="1" dirty="0">
                <a:solidFill>
                  <a:srgbClr val="5E4F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Intelligent process monitoring as driver of success</a:t>
            </a:r>
          </a:p>
        </p:txBody>
      </p:sp>
      <p:sp>
        <p:nvSpPr>
          <p:cNvPr id="9" name="Rechteck 8"/>
          <p:cNvSpPr/>
          <p:nvPr/>
        </p:nvSpPr>
        <p:spPr>
          <a:xfrm>
            <a:off x="2678130" y="4021999"/>
            <a:ext cx="7616575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5E4F42"/>
                </a:solidFill>
                <a:cs typeface="Arial" panose="020B0604020202020204" pitchFamily="34" charset="0"/>
              </a:rPr>
              <a:t>Identifying risks early on with eoda </a:t>
            </a:r>
            <a:r>
              <a:rPr lang="en-US" sz="2800" b="1" dirty="0">
                <a:solidFill>
                  <a:prstClr val="white">
                    <a:lumMod val="50000"/>
                  </a:prstClr>
                </a:solidFill>
                <a:cs typeface="Arial" panose="020B0604020202020204" pitchFamily="34" charset="0"/>
              </a:rPr>
              <a:t>|</a:t>
            </a:r>
            <a:r>
              <a:rPr lang="en-US" sz="2800" b="1" dirty="0">
                <a:solidFill>
                  <a:srgbClr val="5E4F42"/>
                </a:solidFill>
                <a:cs typeface="Arial" panose="020B0604020202020204" pitchFamily="34" charset="0"/>
              </a:rPr>
              <a:t> </a:t>
            </a:r>
            <a:r>
              <a:rPr lang="en-US" sz="2800" b="1" dirty="0" err="1">
                <a:solidFill>
                  <a:srgbClr val="88AB32"/>
                </a:solidFill>
                <a:cs typeface="Arial" panose="020B0604020202020204" pitchFamily="34" charset="0"/>
              </a:rPr>
              <a:t>assessRisk</a:t>
            </a:r>
            <a:endParaRPr lang="en-US" sz="2800" b="1" dirty="0">
              <a:solidFill>
                <a:srgbClr val="5E4F42"/>
              </a:solidFill>
              <a:cs typeface="Arial" panose="020B0604020202020204" pitchFamily="34" charset="0"/>
            </a:endParaRPr>
          </a:p>
          <a:p>
            <a:endParaRPr lang="en-US" sz="800" b="1" dirty="0">
              <a:solidFill>
                <a:srgbClr val="5E4F4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b="1" dirty="0">
                <a:solidFill>
                  <a:srgbClr val="5E4F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Risk analysis as basis for decisions</a:t>
            </a:r>
          </a:p>
          <a:p>
            <a:endParaRPr lang="en-US" sz="1600" b="1" dirty="0">
              <a:solidFill>
                <a:srgbClr val="5E4F4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600" b="1" dirty="0">
              <a:solidFill>
                <a:srgbClr val="5E4F4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hteck 4"/>
          <p:cNvSpPr/>
          <p:nvPr/>
        </p:nvSpPr>
        <p:spPr>
          <a:xfrm>
            <a:off x="2678130" y="5452635"/>
            <a:ext cx="8017268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5E4F42"/>
                </a:solidFill>
                <a:cs typeface="Arial" panose="020B0604020202020204" pitchFamily="34" charset="0"/>
              </a:rPr>
              <a:t>Use existing potentials with eoda </a:t>
            </a:r>
            <a:r>
              <a:rPr lang="en-US" sz="2800" b="1" dirty="0">
                <a:solidFill>
                  <a:prstClr val="white">
                    <a:lumMod val="50000"/>
                  </a:prstClr>
                </a:solidFill>
                <a:cs typeface="Arial" panose="020B0604020202020204" pitchFamily="34" charset="0"/>
              </a:rPr>
              <a:t>|</a:t>
            </a:r>
            <a:r>
              <a:rPr lang="en-US" sz="2800" b="1" dirty="0">
                <a:solidFill>
                  <a:srgbClr val="5E4F42"/>
                </a:solidFill>
                <a:cs typeface="Arial" panose="020B0604020202020204" pitchFamily="34" charset="0"/>
              </a:rPr>
              <a:t> </a:t>
            </a:r>
            <a:r>
              <a:rPr lang="en-US" sz="2800" b="1" dirty="0">
                <a:solidFill>
                  <a:srgbClr val="88AB32"/>
                </a:solidFill>
                <a:cs typeface="Arial" panose="020B0604020202020204" pitchFamily="34" charset="0"/>
              </a:rPr>
              <a:t>optimize</a:t>
            </a:r>
            <a:endParaRPr lang="en-US" sz="2800" b="1" dirty="0">
              <a:solidFill>
                <a:srgbClr val="5E4F42"/>
              </a:solidFill>
              <a:cs typeface="Arial" panose="020B0604020202020204" pitchFamily="34" charset="0"/>
            </a:endParaRPr>
          </a:p>
          <a:p>
            <a:endParaRPr lang="en-US" sz="800" b="1" dirty="0">
              <a:solidFill>
                <a:srgbClr val="5E4F4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b="1" dirty="0">
                <a:solidFill>
                  <a:srgbClr val="5E4F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Always find the best alternative for your company</a:t>
            </a:r>
          </a:p>
        </p:txBody>
      </p:sp>
      <p:pic>
        <p:nvPicPr>
          <p:cNvPr id="11" name="Grafik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745" y="1362646"/>
            <a:ext cx="1579433" cy="1028433"/>
          </a:xfrm>
          <a:prstGeom prst="roundRect">
            <a:avLst>
              <a:gd name="adj" fmla="val 11476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2" name="Grafik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745" y="2700065"/>
            <a:ext cx="1579433" cy="1057843"/>
          </a:xfrm>
          <a:prstGeom prst="roundRect">
            <a:avLst>
              <a:gd name="adj" fmla="val 11476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3" name="Grafik 1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54"/>
          <a:stretch/>
        </p:blipFill>
        <p:spPr>
          <a:xfrm>
            <a:off x="800745" y="4065243"/>
            <a:ext cx="1584905" cy="1059127"/>
          </a:xfrm>
          <a:prstGeom prst="roundRect">
            <a:avLst>
              <a:gd name="adj" fmla="val 7282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4" name="Grafik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745" y="5351210"/>
            <a:ext cx="1584905" cy="110602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5" name="Grafik 14" descr="Logo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98876" y="209436"/>
            <a:ext cx="1987203" cy="573965"/>
          </a:xfrm>
          <a:prstGeom prst="rect">
            <a:avLst/>
          </a:prstGeom>
          <a:ln>
            <a:noFill/>
          </a:ln>
          <a:effectLst/>
        </p:spPr>
      </p:pic>
      <p:sp>
        <p:nvSpPr>
          <p:cNvPr id="19" name="Textfeld 18"/>
          <p:cNvSpPr txBox="1"/>
          <p:nvPr/>
        </p:nvSpPr>
        <p:spPr>
          <a:xfrm>
            <a:off x="1" y="6546816"/>
            <a:ext cx="1219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www.eoda.de</a:t>
            </a:r>
          </a:p>
        </p:txBody>
      </p:sp>
    </p:spTree>
    <p:extLst>
      <p:ext uri="{BB962C8B-B14F-4D97-AF65-F5344CB8AC3E}">
        <p14:creationId xmlns:p14="http://schemas.microsoft.com/office/powerpoint/2010/main" val="22034128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5000"/>
    </mc:Choice>
    <mc:Fallback>
      <p:transition advClick="0" advTm="5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36" r="8088"/>
          <a:stretch/>
        </p:blipFill>
        <p:spPr>
          <a:xfrm rot="16200000">
            <a:off x="9641988" y="2326451"/>
            <a:ext cx="1526332" cy="357369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269" b="17629"/>
          <a:stretch/>
        </p:blipFill>
        <p:spPr>
          <a:xfrm>
            <a:off x="8578921" y="5067861"/>
            <a:ext cx="3613079" cy="151951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8" name="Grafik 1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67" b="33104"/>
          <a:stretch/>
        </p:blipFill>
        <p:spPr>
          <a:xfrm>
            <a:off x="8578921" y="1766273"/>
            <a:ext cx="3613079" cy="146920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16" name="Abgerundetes Rechteck 15"/>
          <p:cNvSpPr/>
          <p:nvPr/>
        </p:nvSpPr>
        <p:spPr>
          <a:xfrm>
            <a:off x="741550" y="2228247"/>
            <a:ext cx="8012032" cy="669062"/>
          </a:xfrm>
          <a:prstGeom prst="roundRect">
            <a:avLst/>
          </a:prstGeom>
          <a:solidFill>
            <a:schemeClr val="bg1"/>
          </a:solidFill>
          <a:ln w="25400">
            <a:solidFill>
              <a:srgbClr val="88AB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766"/>
          </a:p>
        </p:txBody>
      </p:sp>
      <p:sp>
        <p:nvSpPr>
          <p:cNvPr id="4" name="Titel 4"/>
          <p:cNvSpPr txBox="1">
            <a:spLocks/>
          </p:cNvSpPr>
          <p:nvPr/>
        </p:nvSpPr>
        <p:spPr>
          <a:xfrm>
            <a:off x="0" y="524738"/>
            <a:ext cx="12192000" cy="841177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685771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3200" dirty="0" err="1">
                <a:solidFill>
                  <a:srgbClr val="5E4F42"/>
                </a:solidFill>
                <a:latin typeface="+mn-lt"/>
              </a:rPr>
              <a:t>Our</a:t>
            </a:r>
            <a:r>
              <a:rPr lang="de-DE" sz="3200" dirty="0">
                <a:solidFill>
                  <a:srgbClr val="5E4F42"/>
                </a:solidFill>
                <a:latin typeface="+mn-lt"/>
              </a:rPr>
              <a:t> </a:t>
            </a:r>
            <a:r>
              <a:rPr lang="de-DE" sz="3200" b="1" dirty="0" err="1">
                <a:solidFill>
                  <a:srgbClr val="87AB31"/>
                </a:solidFill>
                <a:latin typeface="+mn-lt"/>
              </a:rPr>
              <a:t>portfolio</a:t>
            </a:r>
            <a:endParaRPr lang="de-DE" sz="3200" b="1" dirty="0">
              <a:solidFill>
                <a:srgbClr val="87AB31"/>
              </a:solidFill>
              <a:latin typeface="+mn-lt"/>
            </a:endParaRPr>
          </a:p>
        </p:txBody>
      </p:sp>
      <p:sp>
        <p:nvSpPr>
          <p:cNvPr id="15" name="Rechteck 14"/>
          <p:cNvSpPr/>
          <p:nvPr/>
        </p:nvSpPr>
        <p:spPr>
          <a:xfrm>
            <a:off x="1000551" y="2216865"/>
            <a:ext cx="7927691" cy="789514"/>
          </a:xfrm>
          <a:prstGeom prst="rect">
            <a:avLst/>
          </a:prstGeom>
          <a:noFill/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sz="1325" dirty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sz="1600" dirty="0">
                <a:solidFill>
                  <a:schemeClr val="bg2">
                    <a:lumMod val="25000"/>
                  </a:schemeClr>
                </a:solidFill>
                <a:cs typeface="Arial" panose="020B0604020202020204" pitchFamily="34" charset="0"/>
              </a:rPr>
              <a:t>Comprehensive </a:t>
            </a:r>
            <a:r>
              <a:rPr lang="de-DE" sz="1600" dirty="0" err="1">
                <a:solidFill>
                  <a:schemeClr val="bg2">
                    <a:lumMod val="25000"/>
                  </a:schemeClr>
                </a:solidFill>
                <a:cs typeface="Arial" panose="020B0604020202020204" pitchFamily="34" charset="0"/>
              </a:rPr>
              <a:t>consulting</a:t>
            </a:r>
            <a:r>
              <a:rPr lang="de-DE" sz="1600" dirty="0">
                <a:solidFill>
                  <a:schemeClr val="bg2">
                    <a:lumMod val="25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de-DE" sz="1600" dirty="0" err="1">
                <a:solidFill>
                  <a:schemeClr val="bg2">
                    <a:lumMod val="25000"/>
                  </a:schemeClr>
                </a:solidFill>
                <a:cs typeface="Arial" panose="020B0604020202020204" pitchFamily="34" charset="0"/>
              </a:rPr>
              <a:t>from</a:t>
            </a:r>
            <a:r>
              <a:rPr lang="de-DE" sz="1600" dirty="0">
                <a:solidFill>
                  <a:schemeClr val="bg2">
                    <a:lumMod val="25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de-DE" sz="1600" dirty="0" err="1">
                <a:solidFill>
                  <a:schemeClr val="bg2">
                    <a:lumMod val="25000"/>
                  </a:schemeClr>
                </a:solidFill>
                <a:cs typeface="Arial" panose="020B0604020202020204" pitchFamily="34" charset="0"/>
              </a:rPr>
              <a:t>data</a:t>
            </a:r>
            <a:r>
              <a:rPr lang="de-DE" sz="1600" dirty="0">
                <a:solidFill>
                  <a:schemeClr val="bg2">
                    <a:lumMod val="25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de-DE" sz="1600" dirty="0" err="1">
                <a:solidFill>
                  <a:schemeClr val="bg2">
                    <a:lumMod val="25000"/>
                  </a:schemeClr>
                </a:solidFill>
                <a:cs typeface="Arial" panose="020B0604020202020204" pitchFamily="34" charset="0"/>
              </a:rPr>
              <a:t>acquisition</a:t>
            </a:r>
            <a:r>
              <a:rPr lang="de-DE" sz="1600" dirty="0">
                <a:solidFill>
                  <a:schemeClr val="bg2">
                    <a:lumMod val="25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de-DE" sz="1600" dirty="0" err="1">
                <a:solidFill>
                  <a:schemeClr val="bg2">
                    <a:lumMod val="25000"/>
                  </a:schemeClr>
                </a:solidFill>
                <a:cs typeface="Arial" panose="020B0604020202020204" pitchFamily="34" charset="0"/>
              </a:rPr>
              <a:t>to</a:t>
            </a:r>
            <a:r>
              <a:rPr lang="de-DE" sz="1600" dirty="0">
                <a:solidFill>
                  <a:schemeClr val="bg2">
                    <a:lumMod val="25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de-DE" sz="1600" dirty="0" err="1">
                <a:solidFill>
                  <a:schemeClr val="bg2">
                    <a:lumMod val="25000"/>
                  </a:schemeClr>
                </a:solidFill>
                <a:cs typeface="Arial" panose="020B0604020202020204" pitchFamily="34" charset="0"/>
              </a:rPr>
              <a:t>analysis</a:t>
            </a:r>
            <a:r>
              <a:rPr lang="de-DE" sz="1600" dirty="0">
                <a:solidFill>
                  <a:schemeClr val="bg2">
                    <a:lumMod val="25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de-DE" sz="1600" dirty="0" err="1">
                <a:solidFill>
                  <a:schemeClr val="bg2">
                    <a:lumMod val="25000"/>
                  </a:schemeClr>
                </a:solidFill>
                <a:cs typeface="Arial" panose="020B0604020202020204" pitchFamily="34" charset="0"/>
              </a:rPr>
              <a:t>to</a:t>
            </a:r>
            <a:r>
              <a:rPr lang="de-DE" sz="1600" dirty="0">
                <a:solidFill>
                  <a:schemeClr val="bg2">
                    <a:lumMod val="25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de-DE" sz="1600" dirty="0" err="1">
                <a:solidFill>
                  <a:schemeClr val="bg2">
                    <a:lumMod val="25000"/>
                  </a:schemeClr>
                </a:solidFill>
                <a:cs typeface="Arial" panose="020B0604020202020204" pitchFamily="34" charset="0"/>
              </a:rPr>
              <a:t>recommendations</a:t>
            </a:r>
            <a:r>
              <a:rPr lang="de-DE" sz="1600" dirty="0">
                <a:solidFill>
                  <a:schemeClr val="bg2">
                    <a:lumMod val="25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de-DE" sz="1600" dirty="0" err="1">
                <a:solidFill>
                  <a:schemeClr val="bg2">
                    <a:lumMod val="25000"/>
                  </a:schemeClr>
                </a:solidFill>
                <a:cs typeface="Arial" panose="020B0604020202020204" pitchFamily="34" charset="0"/>
              </a:rPr>
              <a:t>for</a:t>
            </a:r>
            <a:r>
              <a:rPr lang="de-DE" sz="1600" dirty="0">
                <a:solidFill>
                  <a:schemeClr val="bg2">
                    <a:lumMod val="25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de-DE" sz="1600" dirty="0" err="1">
                <a:solidFill>
                  <a:schemeClr val="bg2">
                    <a:lumMod val="25000"/>
                  </a:schemeClr>
                </a:solidFill>
                <a:cs typeface="Arial" panose="020B0604020202020204" pitchFamily="34" charset="0"/>
              </a:rPr>
              <a:t>action</a:t>
            </a:r>
            <a:endParaRPr lang="de-DE" sz="1600" dirty="0">
              <a:solidFill>
                <a:schemeClr val="bg2">
                  <a:lumMod val="25000"/>
                </a:schemeClr>
              </a:solidFill>
              <a:cs typeface="Arial" panose="020B0604020202020204" pitchFamily="34" charset="0"/>
            </a:endParaRPr>
          </a:p>
          <a:p>
            <a:endParaRPr lang="de-DE" sz="1325" dirty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Abgerundetes Rechteck 16"/>
          <p:cNvSpPr/>
          <p:nvPr/>
        </p:nvSpPr>
        <p:spPr>
          <a:xfrm>
            <a:off x="531865" y="1939805"/>
            <a:ext cx="2671908" cy="423947"/>
          </a:xfrm>
          <a:prstGeom prst="roundRect">
            <a:avLst/>
          </a:prstGeom>
          <a:solidFill>
            <a:srgbClr val="88AB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963" dirty="0"/>
              <a:t>Data Science Consulting</a:t>
            </a:r>
          </a:p>
        </p:txBody>
      </p:sp>
      <p:sp>
        <p:nvSpPr>
          <p:cNvPr id="19" name="Abgerundetes Rechteck 18"/>
          <p:cNvSpPr/>
          <p:nvPr/>
        </p:nvSpPr>
        <p:spPr>
          <a:xfrm>
            <a:off x="741550" y="3828534"/>
            <a:ext cx="8012032" cy="669062"/>
          </a:xfrm>
          <a:prstGeom prst="roundRect">
            <a:avLst/>
          </a:prstGeom>
          <a:solidFill>
            <a:schemeClr val="bg1"/>
          </a:solidFill>
          <a:ln w="25400">
            <a:solidFill>
              <a:srgbClr val="88AB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766"/>
          </a:p>
        </p:txBody>
      </p:sp>
      <p:sp>
        <p:nvSpPr>
          <p:cNvPr id="20" name="Rechteck 19"/>
          <p:cNvSpPr/>
          <p:nvPr/>
        </p:nvSpPr>
        <p:spPr>
          <a:xfrm>
            <a:off x="1000551" y="3817152"/>
            <a:ext cx="7927691" cy="789514"/>
          </a:xfrm>
          <a:prstGeom prst="rect">
            <a:avLst/>
          </a:prstGeom>
          <a:noFill/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sz="1325" dirty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sz="1600" dirty="0">
                <a:solidFill>
                  <a:srgbClr val="5E4F42"/>
                </a:solidFill>
                <a:cs typeface="Arial" panose="020B0604020202020204" pitchFamily="34" charset="0"/>
              </a:rPr>
              <a:t>Efficient </a:t>
            </a:r>
            <a:r>
              <a:rPr lang="de-DE" sz="1600" dirty="0" err="1">
                <a:solidFill>
                  <a:srgbClr val="5E4F42"/>
                </a:solidFill>
                <a:cs typeface="Arial" panose="020B0604020202020204" pitchFamily="34" charset="0"/>
              </a:rPr>
              <a:t>solutions</a:t>
            </a:r>
            <a:r>
              <a:rPr lang="de-DE" sz="1600" dirty="0">
                <a:solidFill>
                  <a:srgbClr val="5E4F42"/>
                </a:solidFill>
                <a:cs typeface="Arial" panose="020B0604020202020204" pitchFamily="34" charset="0"/>
              </a:rPr>
              <a:t> </a:t>
            </a:r>
            <a:r>
              <a:rPr lang="de-DE" sz="1600" dirty="0" err="1">
                <a:solidFill>
                  <a:srgbClr val="5E4F42"/>
                </a:solidFill>
                <a:cs typeface="Arial" panose="020B0604020202020204" pitchFamily="34" charset="0"/>
              </a:rPr>
              <a:t>for</a:t>
            </a:r>
            <a:r>
              <a:rPr lang="de-DE" sz="1600" dirty="0">
                <a:solidFill>
                  <a:srgbClr val="5E4F42"/>
                </a:solidFill>
                <a:cs typeface="Arial" panose="020B0604020202020204" pitchFamily="34" charset="0"/>
              </a:rPr>
              <a:t> </a:t>
            </a:r>
            <a:r>
              <a:rPr lang="de-DE" sz="1600" dirty="0" err="1">
                <a:solidFill>
                  <a:srgbClr val="5E4F42"/>
                </a:solidFill>
                <a:cs typeface="Arial" panose="020B0604020202020204" pitchFamily="34" charset="0"/>
              </a:rPr>
              <a:t>your</a:t>
            </a:r>
            <a:r>
              <a:rPr lang="de-DE" sz="1600" dirty="0">
                <a:solidFill>
                  <a:srgbClr val="5E4F42"/>
                </a:solidFill>
                <a:cs typeface="Arial" panose="020B0604020202020204" pitchFamily="34" charset="0"/>
              </a:rPr>
              <a:t> individual </a:t>
            </a:r>
            <a:r>
              <a:rPr lang="de-DE" sz="1600" dirty="0" err="1">
                <a:solidFill>
                  <a:srgbClr val="5E4F42"/>
                </a:solidFill>
                <a:cs typeface="Arial" panose="020B0604020202020204" pitchFamily="34" charset="0"/>
              </a:rPr>
              <a:t>data</a:t>
            </a:r>
            <a:r>
              <a:rPr lang="de-DE" sz="1600" dirty="0">
                <a:solidFill>
                  <a:srgbClr val="5E4F42"/>
                </a:solidFill>
                <a:cs typeface="Arial" panose="020B0604020202020204" pitchFamily="34" charset="0"/>
              </a:rPr>
              <a:t> </a:t>
            </a:r>
            <a:r>
              <a:rPr lang="de-DE" sz="1600" dirty="0" err="1">
                <a:solidFill>
                  <a:srgbClr val="5E4F42"/>
                </a:solidFill>
                <a:cs typeface="Arial" panose="020B0604020202020204" pitchFamily="34" charset="0"/>
              </a:rPr>
              <a:t>mining</a:t>
            </a:r>
            <a:r>
              <a:rPr lang="de-DE" sz="1600" dirty="0">
                <a:solidFill>
                  <a:srgbClr val="5E4F42"/>
                </a:solidFill>
                <a:cs typeface="Arial" panose="020B0604020202020204" pitchFamily="34" charset="0"/>
              </a:rPr>
              <a:t> </a:t>
            </a:r>
            <a:r>
              <a:rPr lang="de-DE" sz="1600" dirty="0" err="1">
                <a:solidFill>
                  <a:srgbClr val="5E4F42"/>
                </a:solidFill>
                <a:cs typeface="Arial" panose="020B0604020202020204" pitchFamily="34" charset="0"/>
              </a:rPr>
              <a:t>and</a:t>
            </a:r>
            <a:r>
              <a:rPr lang="de-DE" sz="1600" dirty="0">
                <a:solidFill>
                  <a:srgbClr val="5E4F42"/>
                </a:solidFill>
                <a:cs typeface="Arial" panose="020B0604020202020204" pitchFamily="34" charset="0"/>
              </a:rPr>
              <a:t> </a:t>
            </a:r>
            <a:r>
              <a:rPr lang="de-DE" sz="1600" dirty="0" err="1">
                <a:solidFill>
                  <a:srgbClr val="5E4F42"/>
                </a:solidFill>
                <a:cs typeface="Arial" panose="020B0604020202020204" pitchFamily="34" charset="0"/>
              </a:rPr>
              <a:t>predictive</a:t>
            </a:r>
            <a:r>
              <a:rPr lang="de-DE" sz="1600" dirty="0">
                <a:solidFill>
                  <a:srgbClr val="5E4F42"/>
                </a:solidFill>
                <a:cs typeface="Arial" panose="020B0604020202020204" pitchFamily="34" charset="0"/>
              </a:rPr>
              <a:t> </a:t>
            </a:r>
            <a:r>
              <a:rPr lang="de-DE" sz="1600" dirty="0" err="1">
                <a:solidFill>
                  <a:srgbClr val="5E4F42"/>
                </a:solidFill>
                <a:cs typeface="Arial" panose="020B0604020202020204" pitchFamily="34" charset="0"/>
              </a:rPr>
              <a:t>analytics</a:t>
            </a:r>
            <a:r>
              <a:rPr lang="de-DE" sz="1600" dirty="0">
                <a:solidFill>
                  <a:srgbClr val="5E4F42"/>
                </a:solidFill>
                <a:cs typeface="Arial" panose="020B0604020202020204" pitchFamily="34" charset="0"/>
              </a:rPr>
              <a:t> </a:t>
            </a:r>
            <a:r>
              <a:rPr lang="de-DE" sz="1600" dirty="0" err="1">
                <a:solidFill>
                  <a:srgbClr val="5E4F42"/>
                </a:solidFill>
                <a:cs typeface="Arial" panose="020B0604020202020204" pitchFamily="34" charset="0"/>
              </a:rPr>
              <a:t>needs</a:t>
            </a:r>
            <a:endParaRPr lang="de-DE" sz="1400" b="1" dirty="0">
              <a:solidFill>
                <a:srgbClr val="5E4F4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e-DE" sz="1325" dirty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Abgerundetes Rechteck 20"/>
          <p:cNvSpPr/>
          <p:nvPr/>
        </p:nvSpPr>
        <p:spPr>
          <a:xfrm>
            <a:off x="531865" y="3540092"/>
            <a:ext cx="2671908" cy="423947"/>
          </a:xfrm>
          <a:prstGeom prst="roundRect">
            <a:avLst/>
          </a:prstGeom>
          <a:solidFill>
            <a:srgbClr val="88AB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963" dirty="0" err="1"/>
              <a:t>Analytic</a:t>
            </a:r>
            <a:r>
              <a:rPr lang="de-DE" sz="1963" dirty="0"/>
              <a:t> Services</a:t>
            </a:r>
          </a:p>
        </p:txBody>
      </p:sp>
      <p:sp>
        <p:nvSpPr>
          <p:cNvPr id="23" name="Abgerundetes Rechteck 22"/>
          <p:cNvSpPr/>
          <p:nvPr/>
        </p:nvSpPr>
        <p:spPr>
          <a:xfrm>
            <a:off x="719290" y="5511787"/>
            <a:ext cx="8012032" cy="669062"/>
          </a:xfrm>
          <a:prstGeom prst="roundRect">
            <a:avLst/>
          </a:prstGeom>
          <a:solidFill>
            <a:schemeClr val="bg1"/>
          </a:solidFill>
          <a:ln w="25400">
            <a:solidFill>
              <a:srgbClr val="88AB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766"/>
          </a:p>
        </p:txBody>
      </p:sp>
      <p:sp>
        <p:nvSpPr>
          <p:cNvPr id="24" name="Rechteck 23"/>
          <p:cNvSpPr/>
          <p:nvPr/>
        </p:nvSpPr>
        <p:spPr>
          <a:xfrm>
            <a:off x="978291" y="5469587"/>
            <a:ext cx="7927691" cy="789514"/>
          </a:xfrm>
          <a:prstGeom prst="rect">
            <a:avLst/>
          </a:prstGeom>
          <a:noFill/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sz="1325" dirty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sz="1600" dirty="0">
                <a:solidFill>
                  <a:srgbClr val="5E4F42"/>
                </a:solidFill>
                <a:cs typeface="Arial" panose="020B0604020202020204" pitchFamily="34" charset="0"/>
              </a:rPr>
              <a:t>R Academy: Practice-</a:t>
            </a:r>
            <a:r>
              <a:rPr lang="de-DE" sz="1600" dirty="0" err="1">
                <a:solidFill>
                  <a:srgbClr val="5E4F42"/>
                </a:solidFill>
                <a:cs typeface="Arial" panose="020B0604020202020204" pitchFamily="34" charset="0"/>
              </a:rPr>
              <a:t>oriented</a:t>
            </a:r>
            <a:r>
              <a:rPr lang="de-DE" sz="1600" dirty="0">
                <a:solidFill>
                  <a:srgbClr val="5E4F42"/>
                </a:solidFill>
                <a:cs typeface="Arial" panose="020B0604020202020204" pitchFamily="34" charset="0"/>
              </a:rPr>
              <a:t> </a:t>
            </a:r>
            <a:r>
              <a:rPr lang="de-DE" sz="1600" dirty="0" err="1">
                <a:solidFill>
                  <a:srgbClr val="5E4F42"/>
                </a:solidFill>
                <a:cs typeface="Arial" panose="020B0604020202020204" pitchFamily="34" charset="0"/>
              </a:rPr>
              <a:t>and</a:t>
            </a:r>
            <a:r>
              <a:rPr lang="de-DE" sz="1600" dirty="0">
                <a:solidFill>
                  <a:srgbClr val="5E4F42"/>
                </a:solidFill>
                <a:cs typeface="Arial" panose="020B0604020202020204" pitchFamily="34" charset="0"/>
              </a:rPr>
              <a:t> </a:t>
            </a:r>
            <a:r>
              <a:rPr lang="de-DE" sz="1600" dirty="0" err="1">
                <a:solidFill>
                  <a:srgbClr val="5E4F42"/>
                </a:solidFill>
                <a:cs typeface="Arial" panose="020B0604020202020204" pitchFamily="34" charset="0"/>
              </a:rPr>
              <a:t>comprehensive</a:t>
            </a:r>
            <a:r>
              <a:rPr lang="de-DE" sz="1600" dirty="0">
                <a:solidFill>
                  <a:srgbClr val="5E4F42"/>
                </a:solidFill>
                <a:cs typeface="Arial" panose="020B0604020202020204" pitchFamily="34" charset="0"/>
              </a:rPr>
              <a:t> </a:t>
            </a:r>
            <a:r>
              <a:rPr lang="de-DE" sz="1600" dirty="0" err="1">
                <a:solidFill>
                  <a:srgbClr val="5E4F42"/>
                </a:solidFill>
                <a:cs typeface="Arial" panose="020B0604020202020204" pitchFamily="34" charset="0"/>
              </a:rPr>
              <a:t>training</a:t>
            </a:r>
            <a:r>
              <a:rPr lang="de-DE" sz="1600" dirty="0">
                <a:solidFill>
                  <a:srgbClr val="5E4F42"/>
                </a:solidFill>
                <a:cs typeface="Arial" panose="020B0604020202020204" pitchFamily="34" charset="0"/>
              </a:rPr>
              <a:t> </a:t>
            </a:r>
            <a:r>
              <a:rPr lang="de-DE" sz="1600" dirty="0" err="1">
                <a:solidFill>
                  <a:srgbClr val="5E4F42"/>
                </a:solidFill>
                <a:cs typeface="Arial" panose="020B0604020202020204" pitchFamily="34" charset="0"/>
              </a:rPr>
              <a:t>for</a:t>
            </a:r>
            <a:r>
              <a:rPr lang="de-DE" sz="1600" dirty="0">
                <a:solidFill>
                  <a:srgbClr val="5E4F42"/>
                </a:solidFill>
                <a:cs typeface="Arial" panose="020B0604020202020204" pitchFamily="34" charset="0"/>
              </a:rPr>
              <a:t> </a:t>
            </a:r>
            <a:r>
              <a:rPr lang="de-DE" sz="1600" dirty="0" err="1">
                <a:solidFill>
                  <a:srgbClr val="5E4F42"/>
                </a:solidFill>
                <a:cs typeface="Arial" panose="020B0604020202020204" pitchFamily="34" charset="0"/>
              </a:rPr>
              <a:t>data</a:t>
            </a:r>
            <a:r>
              <a:rPr lang="de-DE" sz="1600" dirty="0">
                <a:solidFill>
                  <a:srgbClr val="5E4F42"/>
                </a:solidFill>
                <a:cs typeface="Arial" panose="020B0604020202020204" pitchFamily="34" charset="0"/>
              </a:rPr>
              <a:t> </a:t>
            </a:r>
            <a:r>
              <a:rPr lang="de-DE" sz="1600" dirty="0" err="1">
                <a:solidFill>
                  <a:srgbClr val="5E4F42"/>
                </a:solidFill>
                <a:cs typeface="Arial" panose="020B0604020202020204" pitchFamily="34" charset="0"/>
              </a:rPr>
              <a:t>science</a:t>
            </a:r>
            <a:r>
              <a:rPr lang="de-DE" sz="1600" dirty="0">
                <a:solidFill>
                  <a:srgbClr val="5E4F42"/>
                </a:solidFill>
                <a:cs typeface="Arial" panose="020B0604020202020204" pitchFamily="34" charset="0"/>
              </a:rPr>
              <a:t> </a:t>
            </a:r>
            <a:r>
              <a:rPr lang="de-DE" sz="1600" dirty="0" err="1">
                <a:solidFill>
                  <a:srgbClr val="5E4F42"/>
                </a:solidFill>
                <a:cs typeface="Arial" panose="020B0604020202020204" pitchFamily="34" charset="0"/>
              </a:rPr>
              <a:t>with</a:t>
            </a:r>
            <a:r>
              <a:rPr lang="de-DE" sz="1600" dirty="0">
                <a:solidFill>
                  <a:srgbClr val="5E4F42"/>
                </a:solidFill>
                <a:cs typeface="Arial" panose="020B0604020202020204" pitchFamily="34" charset="0"/>
              </a:rPr>
              <a:t> R</a:t>
            </a:r>
            <a:endParaRPr lang="de-DE" sz="1400" dirty="0">
              <a:solidFill>
                <a:srgbClr val="5E4F4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e-DE" sz="1325" dirty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Abgerundetes Rechteck 24"/>
          <p:cNvSpPr/>
          <p:nvPr/>
        </p:nvSpPr>
        <p:spPr>
          <a:xfrm>
            <a:off x="509605" y="5192527"/>
            <a:ext cx="2671908" cy="423947"/>
          </a:xfrm>
          <a:prstGeom prst="roundRect">
            <a:avLst/>
          </a:prstGeom>
          <a:solidFill>
            <a:srgbClr val="88AB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963" dirty="0"/>
              <a:t>Training</a:t>
            </a:r>
          </a:p>
        </p:txBody>
      </p:sp>
      <p:pic>
        <p:nvPicPr>
          <p:cNvPr id="31" name="Grafik 30" descr="Logo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98876" y="209436"/>
            <a:ext cx="1987203" cy="573965"/>
          </a:xfrm>
          <a:prstGeom prst="rect">
            <a:avLst/>
          </a:prstGeom>
          <a:ln>
            <a:noFill/>
          </a:ln>
          <a:effectLst/>
        </p:spPr>
      </p:pic>
      <p:sp>
        <p:nvSpPr>
          <p:cNvPr id="32" name="Textfeld 31"/>
          <p:cNvSpPr txBox="1"/>
          <p:nvPr/>
        </p:nvSpPr>
        <p:spPr>
          <a:xfrm>
            <a:off x="1" y="6546816"/>
            <a:ext cx="1219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www.eoda.de</a:t>
            </a:r>
          </a:p>
        </p:txBody>
      </p:sp>
    </p:spTree>
    <p:extLst>
      <p:ext uri="{BB962C8B-B14F-4D97-AF65-F5344CB8AC3E}">
        <p14:creationId xmlns:p14="http://schemas.microsoft.com/office/powerpoint/2010/main" val="39715905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5000"/>
    </mc:Choice>
    <mc:Fallback>
      <p:transition advClick="0" advTm="5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rafik 2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865" b="17846"/>
          <a:stretch/>
        </p:blipFill>
        <p:spPr>
          <a:xfrm>
            <a:off x="8618308" y="3392378"/>
            <a:ext cx="3692164" cy="14527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4" name="Grafik 1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0" t="26561" b="14923"/>
          <a:stretch/>
        </p:blipFill>
        <p:spPr>
          <a:xfrm>
            <a:off x="8618308" y="1817214"/>
            <a:ext cx="3692164" cy="14591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16" name="Abgerundetes Rechteck 15"/>
          <p:cNvSpPr/>
          <p:nvPr/>
        </p:nvSpPr>
        <p:spPr>
          <a:xfrm>
            <a:off x="741550" y="2135781"/>
            <a:ext cx="8012032" cy="669062"/>
          </a:xfrm>
          <a:prstGeom prst="roundRect">
            <a:avLst/>
          </a:prstGeom>
          <a:solidFill>
            <a:schemeClr val="bg1"/>
          </a:solidFill>
          <a:ln w="25400">
            <a:solidFill>
              <a:srgbClr val="88AB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766"/>
          </a:p>
        </p:txBody>
      </p:sp>
      <p:sp>
        <p:nvSpPr>
          <p:cNvPr id="4" name="Titel 4"/>
          <p:cNvSpPr txBox="1">
            <a:spLocks/>
          </p:cNvSpPr>
          <p:nvPr/>
        </p:nvSpPr>
        <p:spPr>
          <a:xfrm>
            <a:off x="0" y="524738"/>
            <a:ext cx="12192000" cy="841177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685771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3200" dirty="0" err="1">
                <a:solidFill>
                  <a:srgbClr val="5E4F42"/>
                </a:solidFill>
                <a:latin typeface="+mn-lt"/>
              </a:rPr>
              <a:t>Our</a:t>
            </a:r>
            <a:r>
              <a:rPr lang="de-DE" sz="3200" dirty="0">
                <a:solidFill>
                  <a:srgbClr val="5E4F42"/>
                </a:solidFill>
                <a:latin typeface="+mn-lt"/>
              </a:rPr>
              <a:t> </a:t>
            </a:r>
            <a:r>
              <a:rPr lang="de-DE" sz="3200" b="1" dirty="0" err="1">
                <a:solidFill>
                  <a:srgbClr val="87AB31"/>
                </a:solidFill>
                <a:latin typeface="+mn-lt"/>
              </a:rPr>
              <a:t>portfolio</a:t>
            </a:r>
            <a:endParaRPr lang="de-DE" sz="3200" b="1" dirty="0">
              <a:solidFill>
                <a:srgbClr val="87AB31"/>
              </a:solidFill>
              <a:latin typeface="+mn-lt"/>
            </a:endParaRPr>
          </a:p>
        </p:txBody>
      </p:sp>
      <p:sp>
        <p:nvSpPr>
          <p:cNvPr id="15" name="Rechteck 14"/>
          <p:cNvSpPr/>
          <p:nvPr/>
        </p:nvSpPr>
        <p:spPr>
          <a:xfrm>
            <a:off x="1000551" y="2124399"/>
            <a:ext cx="7927691" cy="789514"/>
          </a:xfrm>
          <a:prstGeom prst="rect">
            <a:avLst/>
          </a:prstGeom>
          <a:noFill/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sz="1325" dirty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sz="1600" dirty="0">
                <a:solidFill>
                  <a:srgbClr val="5E4F42"/>
                </a:solidFill>
                <a:cs typeface="Arial" panose="020B0604020202020204" pitchFamily="34" charset="0"/>
              </a:rPr>
              <a:t>Professional </a:t>
            </a:r>
            <a:r>
              <a:rPr lang="de-DE" sz="1600" dirty="0" err="1">
                <a:solidFill>
                  <a:srgbClr val="5E4F42"/>
                </a:solidFill>
                <a:cs typeface="Arial" panose="020B0604020202020204" pitchFamily="34" charset="0"/>
              </a:rPr>
              <a:t>data</a:t>
            </a:r>
            <a:r>
              <a:rPr lang="de-DE" sz="1600" dirty="0">
                <a:solidFill>
                  <a:srgbClr val="5E4F42"/>
                </a:solidFill>
                <a:cs typeface="Arial" panose="020B0604020202020204" pitchFamily="34" charset="0"/>
              </a:rPr>
              <a:t> </a:t>
            </a:r>
            <a:r>
              <a:rPr lang="de-DE" sz="1600" dirty="0" err="1">
                <a:solidFill>
                  <a:srgbClr val="5E4F42"/>
                </a:solidFill>
                <a:cs typeface="Arial" panose="020B0604020202020204" pitchFamily="34" charset="0"/>
              </a:rPr>
              <a:t>science</a:t>
            </a:r>
            <a:r>
              <a:rPr lang="de-DE" sz="1600" dirty="0">
                <a:solidFill>
                  <a:srgbClr val="5E4F42"/>
                </a:solidFill>
                <a:cs typeface="Arial" panose="020B0604020202020204" pitchFamily="34" charset="0"/>
              </a:rPr>
              <a:t> </a:t>
            </a:r>
            <a:r>
              <a:rPr lang="de-DE" sz="1600" dirty="0" err="1">
                <a:solidFill>
                  <a:srgbClr val="5E4F42"/>
                </a:solidFill>
                <a:cs typeface="Arial" panose="020B0604020202020204" pitchFamily="34" charset="0"/>
              </a:rPr>
              <a:t>support</a:t>
            </a:r>
            <a:r>
              <a:rPr lang="de-DE" sz="1600" dirty="0">
                <a:solidFill>
                  <a:srgbClr val="5E4F42"/>
                </a:solidFill>
                <a:cs typeface="Arial" panose="020B0604020202020204" pitchFamily="34" charset="0"/>
              </a:rPr>
              <a:t> </a:t>
            </a:r>
            <a:r>
              <a:rPr lang="de-DE" sz="1600" dirty="0" err="1">
                <a:solidFill>
                  <a:srgbClr val="5E4F42"/>
                </a:solidFill>
                <a:cs typeface="Arial" panose="020B0604020202020204" pitchFamily="34" charset="0"/>
              </a:rPr>
              <a:t>for</a:t>
            </a:r>
            <a:r>
              <a:rPr lang="de-DE" sz="1600" dirty="0">
                <a:solidFill>
                  <a:srgbClr val="5E4F42"/>
                </a:solidFill>
                <a:cs typeface="Arial" panose="020B0604020202020204" pitchFamily="34" charset="0"/>
              </a:rPr>
              <a:t> </a:t>
            </a:r>
            <a:r>
              <a:rPr lang="de-DE" sz="1600" dirty="0" err="1">
                <a:solidFill>
                  <a:srgbClr val="5E4F42"/>
                </a:solidFill>
                <a:cs typeface="Arial" panose="020B0604020202020204" pitchFamily="34" charset="0"/>
              </a:rPr>
              <a:t>your</a:t>
            </a:r>
            <a:r>
              <a:rPr lang="de-DE" sz="1600" dirty="0">
                <a:solidFill>
                  <a:srgbClr val="5E4F42"/>
                </a:solidFill>
                <a:cs typeface="Arial" panose="020B0604020202020204" pitchFamily="34" charset="0"/>
              </a:rPr>
              <a:t> </a:t>
            </a:r>
            <a:r>
              <a:rPr lang="de-DE" sz="1600" dirty="0" err="1">
                <a:solidFill>
                  <a:srgbClr val="5E4F42"/>
                </a:solidFill>
                <a:cs typeface="Arial" panose="020B0604020202020204" pitchFamily="34" charset="0"/>
              </a:rPr>
              <a:t>analysis</a:t>
            </a:r>
            <a:r>
              <a:rPr lang="de-DE" sz="1600" dirty="0">
                <a:solidFill>
                  <a:srgbClr val="5E4F42"/>
                </a:solidFill>
                <a:cs typeface="Arial" panose="020B0604020202020204" pitchFamily="34" charset="0"/>
              </a:rPr>
              <a:t> </a:t>
            </a:r>
            <a:r>
              <a:rPr lang="de-DE" sz="1600" dirty="0" err="1">
                <a:solidFill>
                  <a:srgbClr val="5E4F42"/>
                </a:solidFill>
                <a:cs typeface="Arial" panose="020B0604020202020204" pitchFamily="34" charset="0"/>
              </a:rPr>
              <a:t>processes</a:t>
            </a:r>
            <a:endParaRPr lang="de-DE" sz="1400" b="1" dirty="0">
              <a:solidFill>
                <a:srgbClr val="5E4F4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e-DE" sz="1325" dirty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Abgerundetes Rechteck 16"/>
          <p:cNvSpPr/>
          <p:nvPr/>
        </p:nvSpPr>
        <p:spPr>
          <a:xfrm>
            <a:off x="531865" y="1847339"/>
            <a:ext cx="2671908" cy="423947"/>
          </a:xfrm>
          <a:prstGeom prst="roundRect">
            <a:avLst/>
          </a:prstGeom>
          <a:solidFill>
            <a:srgbClr val="88AB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963" dirty="0"/>
              <a:t>R Support</a:t>
            </a:r>
          </a:p>
        </p:txBody>
      </p:sp>
      <p:sp>
        <p:nvSpPr>
          <p:cNvPr id="19" name="Abgerundetes Rechteck 18"/>
          <p:cNvSpPr/>
          <p:nvPr/>
        </p:nvSpPr>
        <p:spPr>
          <a:xfrm>
            <a:off x="741550" y="3818264"/>
            <a:ext cx="8012032" cy="669062"/>
          </a:xfrm>
          <a:prstGeom prst="roundRect">
            <a:avLst/>
          </a:prstGeom>
          <a:solidFill>
            <a:schemeClr val="bg1"/>
          </a:solidFill>
          <a:ln w="25400">
            <a:solidFill>
              <a:srgbClr val="88AB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766"/>
          </a:p>
        </p:txBody>
      </p:sp>
      <p:sp>
        <p:nvSpPr>
          <p:cNvPr id="20" name="Rechteck 19"/>
          <p:cNvSpPr/>
          <p:nvPr/>
        </p:nvSpPr>
        <p:spPr>
          <a:xfrm>
            <a:off x="1000551" y="3817153"/>
            <a:ext cx="7927691" cy="789514"/>
          </a:xfrm>
          <a:prstGeom prst="rect">
            <a:avLst/>
          </a:prstGeom>
          <a:noFill/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sz="1325" dirty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sz="1600" dirty="0">
                <a:solidFill>
                  <a:srgbClr val="5E4F42"/>
                </a:solidFill>
                <a:cs typeface="Arial" panose="020B0604020202020204" pitchFamily="34" charset="0"/>
              </a:rPr>
              <a:t>Automatic </a:t>
            </a:r>
            <a:r>
              <a:rPr lang="de-DE" sz="1600" dirty="0" err="1">
                <a:solidFill>
                  <a:srgbClr val="5E4F42"/>
                </a:solidFill>
                <a:cs typeface="Arial" panose="020B0604020202020204" pitchFamily="34" charset="0"/>
              </a:rPr>
              <a:t>translation</a:t>
            </a:r>
            <a:r>
              <a:rPr lang="de-DE" sz="1600" dirty="0">
                <a:solidFill>
                  <a:srgbClr val="5E4F42"/>
                </a:solidFill>
                <a:cs typeface="Arial" panose="020B0604020202020204" pitchFamily="34" charset="0"/>
              </a:rPr>
              <a:t> </a:t>
            </a:r>
            <a:r>
              <a:rPr lang="de-DE" sz="1600" dirty="0" err="1">
                <a:solidFill>
                  <a:srgbClr val="5E4F42"/>
                </a:solidFill>
                <a:cs typeface="Arial" panose="020B0604020202020204" pitchFamily="34" charset="0"/>
              </a:rPr>
              <a:t>from</a:t>
            </a:r>
            <a:r>
              <a:rPr lang="de-DE" sz="1600" dirty="0">
                <a:solidFill>
                  <a:srgbClr val="5E4F42"/>
                </a:solidFill>
                <a:cs typeface="Arial" panose="020B0604020202020204" pitchFamily="34" charset="0"/>
              </a:rPr>
              <a:t> Base SAS® </a:t>
            </a:r>
            <a:r>
              <a:rPr lang="de-DE" sz="1600" dirty="0" err="1">
                <a:solidFill>
                  <a:srgbClr val="5E4F42"/>
                </a:solidFill>
                <a:cs typeface="Arial" panose="020B0604020202020204" pitchFamily="34" charset="0"/>
              </a:rPr>
              <a:t>and</a:t>
            </a:r>
            <a:r>
              <a:rPr lang="de-DE" sz="1600" dirty="0">
                <a:solidFill>
                  <a:srgbClr val="5E4F42"/>
                </a:solidFill>
                <a:cs typeface="Arial" panose="020B0604020202020204" pitchFamily="34" charset="0"/>
              </a:rPr>
              <a:t> IBM® SPSS </a:t>
            </a:r>
            <a:r>
              <a:rPr lang="de-DE" sz="1600" dirty="0" err="1">
                <a:solidFill>
                  <a:srgbClr val="5E4F42"/>
                </a:solidFill>
                <a:cs typeface="Arial" panose="020B0604020202020204" pitchFamily="34" charset="0"/>
              </a:rPr>
              <a:t>syntax</a:t>
            </a:r>
            <a:r>
              <a:rPr lang="de-DE" sz="1600" dirty="0">
                <a:solidFill>
                  <a:srgbClr val="5E4F42"/>
                </a:solidFill>
                <a:cs typeface="Arial" panose="020B0604020202020204" pitchFamily="34" charset="0"/>
              </a:rPr>
              <a:t> </a:t>
            </a:r>
            <a:r>
              <a:rPr lang="de-DE" sz="1600" dirty="0" err="1">
                <a:solidFill>
                  <a:srgbClr val="5E4F42"/>
                </a:solidFill>
                <a:cs typeface="Arial" panose="020B0604020202020204" pitchFamily="34" charset="0"/>
              </a:rPr>
              <a:t>to</a:t>
            </a:r>
            <a:r>
              <a:rPr lang="de-DE" sz="1600" dirty="0">
                <a:solidFill>
                  <a:srgbClr val="5E4F42"/>
                </a:solidFill>
                <a:cs typeface="Arial" panose="020B0604020202020204" pitchFamily="34" charset="0"/>
              </a:rPr>
              <a:t> R</a:t>
            </a:r>
          </a:p>
          <a:p>
            <a:endParaRPr lang="de-DE" sz="1325" dirty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Abgerundetes Rechteck 20"/>
          <p:cNvSpPr/>
          <p:nvPr/>
        </p:nvSpPr>
        <p:spPr>
          <a:xfrm>
            <a:off x="531865" y="3540093"/>
            <a:ext cx="2671908" cy="423947"/>
          </a:xfrm>
          <a:prstGeom prst="roundRect">
            <a:avLst/>
          </a:prstGeom>
          <a:solidFill>
            <a:srgbClr val="88AB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963" dirty="0"/>
              <a:t>translate2R</a:t>
            </a:r>
          </a:p>
        </p:txBody>
      </p:sp>
      <p:sp>
        <p:nvSpPr>
          <p:cNvPr id="23" name="Abgerundetes Rechteck 22"/>
          <p:cNvSpPr/>
          <p:nvPr/>
        </p:nvSpPr>
        <p:spPr>
          <a:xfrm>
            <a:off x="719290" y="5460420"/>
            <a:ext cx="8012032" cy="669062"/>
          </a:xfrm>
          <a:prstGeom prst="roundRect">
            <a:avLst/>
          </a:prstGeom>
          <a:solidFill>
            <a:schemeClr val="bg1"/>
          </a:solidFill>
          <a:ln w="25400">
            <a:solidFill>
              <a:srgbClr val="88AB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766"/>
          </a:p>
        </p:txBody>
      </p:sp>
      <p:sp>
        <p:nvSpPr>
          <p:cNvPr id="24" name="Rechteck 23"/>
          <p:cNvSpPr/>
          <p:nvPr/>
        </p:nvSpPr>
        <p:spPr>
          <a:xfrm>
            <a:off x="978291" y="5449038"/>
            <a:ext cx="7927691" cy="789514"/>
          </a:xfrm>
          <a:prstGeom prst="rect">
            <a:avLst/>
          </a:prstGeom>
          <a:noFill/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600" dirty="0">
                <a:solidFill>
                  <a:srgbClr val="5E4F42"/>
                </a:solidFill>
                <a:cs typeface="Arial" panose="020B0604020202020204" pitchFamily="34" charset="0"/>
              </a:rPr>
              <a:t>The </a:t>
            </a:r>
            <a:r>
              <a:rPr lang="de-DE" sz="1600" dirty="0" err="1">
                <a:solidFill>
                  <a:srgbClr val="5E4F42"/>
                </a:solidFill>
                <a:cs typeface="Arial" panose="020B0604020202020204" pitchFamily="34" charset="0"/>
              </a:rPr>
              <a:t>framework</a:t>
            </a:r>
            <a:r>
              <a:rPr lang="de-DE" sz="1600" dirty="0">
                <a:solidFill>
                  <a:srgbClr val="5E4F42"/>
                </a:solidFill>
                <a:cs typeface="Arial" panose="020B0604020202020204" pitchFamily="34" charset="0"/>
              </a:rPr>
              <a:t> </a:t>
            </a:r>
            <a:r>
              <a:rPr lang="de-DE" sz="1600" dirty="0" err="1">
                <a:solidFill>
                  <a:srgbClr val="5E4F42"/>
                </a:solidFill>
                <a:cs typeface="Arial" panose="020B0604020202020204" pitchFamily="34" charset="0"/>
              </a:rPr>
              <a:t>for</a:t>
            </a:r>
            <a:r>
              <a:rPr lang="de-DE" sz="1600" dirty="0">
                <a:solidFill>
                  <a:srgbClr val="5E4F42"/>
                </a:solidFill>
                <a:cs typeface="Arial" panose="020B0604020202020204" pitchFamily="34" charset="0"/>
              </a:rPr>
              <a:t> </a:t>
            </a:r>
            <a:r>
              <a:rPr lang="de-DE" sz="1600" dirty="0" err="1">
                <a:solidFill>
                  <a:srgbClr val="5E4F42"/>
                </a:solidFill>
                <a:cs typeface="Arial" panose="020B0604020202020204" pitchFamily="34" charset="0"/>
              </a:rPr>
              <a:t>the</a:t>
            </a:r>
            <a:r>
              <a:rPr lang="de-DE" sz="1600" dirty="0">
                <a:solidFill>
                  <a:srgbClr val="5E4F42"/>
                </a:solidFill>
                <a:cs typeface="Arial" panose="020B0604020202020204" pitchFamily="34" charset="0"/>
              </a:rPr>
              <a:t> professional </a:t>
            </a:r>
            <a:r>
              <a:rPr lang="de-DE" sz="1600" dirty="0" err="1">
                <a:solidFill>
                  <a:srgbClr val="5E4F42"/>
                </a:solidFill>
                <a:cs typeface="Arial" panose="020B0604020202020204" pitchFamily="34" charset="0"/>
              </a:rPr>
              <a:t>application</a:t>
            </a:r>
            <a:r>
              <a:rPr lang="de-DE" sz="1600" dirty="0">
                <a:solidFill>
                  <a:srgbClr val="5E4F42"/>
                </a:solidFill>
                <a:cs typeface="Arial" panose="020B0604020202020204" pitchFamily="34" charset="0"/>
              </a:rPr>
              <a:t> </a:t>
            </a:r>
            <a:r>
              <a:rPr lang="de-DE" sz="1600" dirty="0" err="1">
                <a:solidFill>
                  <a:srgbClr val="5E4F42"/>
                </a:solidFill>
                <a:cs typeface="Arial" panose="020B0604020202020204" pitchFamily="34" charset="0"/>
              </a:rPr>
              <a:t>of</a:t>
            </a:r>
            <a:r>
              <a:rPr lang="de-DE" sz="1600" dirty="0">
                <a:solidFill>
                  <a:srgbClr val="5E4F42"/>
                </a:solidFill>
                <a:cs typeface="Arial" panose="020B0604020202020204" pitchFamily="34" charset="0"/>
              </a:rPr>
              <a:t> R</a:t>
            </a:r>
            <a:endParaRPr lang="de-DE" sz="1400" b="1" dirty="0">
              <a:solidFill>
                <a:srgbClr val="5E4F4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Abgerundetes Rechteck 24"/>
          <p:cNvSpPr/>
          <p:nvPr/>
        </p:nvSpPr>
        <p:spPr>
          <a:xfrm>
            <a:off x="509605" y="5206867"/>
            <a:ext cx="2671908" cy="423947"/>
          </a:xfrm>
          <a:prstGeom prst="roundRect">
            <a:avLst/>
          </a:prstGeom>
          <a:solidFill>
            <a:srgbClr val="88AB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963" dirty="0" err="1"/>
              <a:t>operateR</a:t>
            </a:r>
            <a:endParaRPr lang="de-DE" sz="1963" dirty="0"/>
          </a:p>
        </p:txBody>
      </p:sp>
      <p:pic>
        <p:nvPicPr>
          <p:cNvPr id="22" name="Grafik 2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29"/>
          <a:stretch/>
        </p:blipFill>
        <p:spPr>
          <a:xfrm>
            <a:off x="9200008" y="5139790"/>
            <a:ext cx="2991992" cy="1620961"/>
          </a:xfrm>
          <a:prstGeom prst="rect">
            <a:avLst/>
          </a:prstGeom>
        </p:spPr>
      </p:pic>
      <p:pic>
        <p:nvPicPr>
          <p:cNvPr id="31" name="Grafik 30" descr="Logo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98876" y="209436"/>
            <a:ext cx="1987203" cy="573965"/>
          </a:xfrm>
          <a:prstGeom prst="rect">
            <a:avLst/>
          </a:prstGeom>
          <a:ln>
            <a:noFill/>
          </a:ln>
          <a:effectLst/>
        </p:spPr>
      </p:pic>
      <p:sp>
        <p:nvSpPr>
          <p:cNvPr id="32" name="Textfeld 31"/>
          <p:cNvSpPr txBox="1"/>
          <p:nvPr/>
        </p:nvSpPr>
        <p:spPr>
          <a:xfrm>
            <a:off x="1" y="6546816"/>
            <a:ext cx="1219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www.eoda.de</a:t>
            </a:r>
          </a:p>
        </p:txBody>
      </p:sp>
    </p:spTree>
    <p:extLst>
      <p:ext uri="{BB962C8B-B14F-4D97-AF65-F5344CB8AC3E}">
        <p14:creationId xmlns:p14="http://schemas.microsoft.com/office/powerpoint/2010/main" val="24778583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5000"/>
    </mc:Choice>
    <mc:Fallback>
      <p:transition advClick="0" advTm="5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Abgerundetes Rechteck 15"/>
          <p:cNvSpPr/>
          <p:nvPr/>
        </p:nvSpPr>
        <p:spPr>
          <a:xfrm>
            <a:off x="741550" y="2135781"/>
            <a:ext cx="8012032" cy="669062"/>
          </a:xfrm>
          <a:prstGeom prst="roundRect">
            <a:avLst/>
          </a:prstGeom>
          <a:solidFill>
            <a:schemeClr val="bg1"/>
          </a:solidFill>
          <a:ln w="25400">
            <a:solidFill>
              <a:srgbClr val="88AB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766"/>
          </a:p>
        </p:txBody>
      </p:sp>
      <p:sp>
        <p:nvSpPr>
          <p:cNvPr id="4" name="Titel 4"/>
          <p:cNvSpPr txBox="1">
            <a:spLocks/>
          </p:cNvSpPr>
          <p:nvPr/>
        </p:nvSpPr>
        <p:spPr>
          <a:xfrm>
            <a:off x="0" y="524738"/>
            <a:ext cx="12192000" cy="841177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685771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3200" dirty="0" err="1">
                <a:solidFill>
                  <a:srgbClr val="5E4F42"/>
                </a:solidFill>
                <a:latin typeface="+mn-lt"/>
              </a:rPr>
              <a:t>Our</a:t>
            </a:r>
            <a:r>
              <a:rPr lang="de-DE" sz="3200" dirty="0">
                <a:solidFill>
                  <a:srgbClr val="5E4F42"/>
                </a:solidFill>
                <a:latin typeface="+mn-lt"/>
              </a:rPr>
              <a:t> </a:t>
            </a:r>
            <a:r>
              <a:rPr lang="de-DE" sz="3200" b="1" dirty="0" err="1">
                <a:solidFill>
                  <a:srgbClr val="87AB31"/>
                </a:solidFill>
                <a:latin typeface="+mn-lt"/>
              </a:rPr>
              <a:t>portfolio</a:t>
            </a:r>
            <a:endParaRPr lang="de-DE" sz="3200" b="1" dirty="0">
              <a:solidFill>
                <a:srgbClr val="87AB31"/>
              </a:solidFill>
              <a:latin typeface="+mn-lt"/>
            </a:endParaRPr>
          </a:p>
        </p:txBody>
      </p:sp>
      <p:sp>
        <p:nvSpPr>
          <p:cNvPr id="15" name="Rechteck 14"/>
          <p:cNvSpPr/>
          <p:nvPr/>
        </p:nvSpPr>
        <p:spPr>
          <a:xfrm>
            <a:off x="1000551" y="2124399"/>
            <a:ext cx="7927691" cy="789514"/>
          </a:xfrm>
          <a:prstGeom prst="rect">
            <a:avLst/>
          </a:prstGeom>
          <a:noFill/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sz="1325" dirty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sz="1600" dirty="0">
                <a:solidFill>
                  <a:schemeClr val="bg2">
                    <a:lumMod val="25000"/>
                  </a:schemeClr>
                </a:solidFill>
                <a:cs typeface="Arial" panose="020B0604020202020204" pitchFamily="34" charset="0"/>
              </a:rPr>
              <a:t>With </a:t>
            </a:r>
            <a:r>
              <a:rPr lang="de-DE" sz="1600" dirty="0" err="1">
                <a:solidFill>
                  <a:schemeClr val="bg2">
                    <a:lumMod val="25000"/>
                  </a:schemeClr>
                </a:solidFill>
                <a:cs typeface="Arial" panose="020B0604020202020204" pitchFamily="34" charset="0"/>
              </a:rPr>
              <a:t>Results</a:t>
            </a:r>
            <a:r>
              <a:rPr lang="de-DE" sz="1600" dirty="0">
                <a:solidFill>
                  <a:schemeClr val="bg2">
                    <a:lumMod val="25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de-DE" sz="1600" dirty="0" err="1">
                <a:solidFill>
                  <a:schemeClr val="bg2">
                    <a:lumMod val="25000"/>
                  </a:schemeClr>
                </a:solidFill>
                <a:cs typeface="Arial" panose="020B0604020202020204" pitchFamily="34" charset="0"/>
              </a:rPr>
              <a:t>as</a:t>
            </a:r>
            <a:r>
              <a:rPr lang="de-DE" sz="1600" dirty="0">
                <a:solidFill>
                  <a:schemeClr val="bg2">
                    <a:lumMod val="25000"/>
                  </a:schemeClr>
                </a:solidFill>
                <a:cs typeface="Arial" panose="020B0604020202020204" pitchFamily="34" charset="0"/>
              </a:rPr>
              <a:t> a Service </a:t>
            </a:r>
            <a:r>
              <a:rPr lang="de-DE" sz="1600" dirty="0" err="1">
                <a:solidFill>
                  <a:schemeClr val="bg2">
                    <a:lumMod val="25000"/>
                  </a:schemeClr>
                </a:solidFill>
                <a:cs typeface="Arial" panose="020B0604020202020204" pitchFamily="34" charset="0"/>
              </a:rPr>
              <a:t>you</a:t>
            </a:r>
            <a:r>
              <a:rPr lang="de-DE" sz="1600" dirty="0">
                <a:solidFill>
                  <a:schemeClr val="bg2">
                    <a:lumMod val="25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de-DE" sz="1600" dirty="0" err="1">
                <a:solidFill>
                  <a:schemeClr val="bg2">
                    <a:lumMod val="25000"/>
                  </a:schemeClr>
                </a:solidFill>
                <a:cs typeface="Arial" panose="020B0604020202020204" pitchFamily="34" charset="0"/>
              </a:rPr>
              <a:t>can</a:t>
            </a:r>
            <a:r>
              <a:rPr lang="de-DE" sz="1600" dirty="0">
                <a:solidFill>
                  <a:schemeClr val="bg2">
                    <a:lumMod val="25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de-DE" sz="1600" dirty="0" err="1">
                <a:solidFill>
                  <a:schemeClr val="bg2">
                    <a:lumMod val="25000"/>
                  </a:schemeClr>
                </a:solidFill>
                <a:cs typeface="Arial" panose="020B0604020202020204" pitchFamily="34" charset="0"/>
              </a:rPr>
              <a:t>integrate</a:t>
            </a:r>
            <a:r>
              <a:rPr lang="de-DE" sz="1600" dirty="0">
                <a:solidFill>
                  <a:schemeClr val="bg2">
                    <a:lumMod val="25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de-DE" sz="1600" dirty="0" err="1">
                <a:solidFill>
                  <a:schemeClr val="bg2">
                    <a:lumMod val="25000"/>
                  </a:schemeClr>
                </a:solidFill>
                <a:cs typeface="Arial" panose="020B0604020202020204" pitchFamily="34" charset="0"/>
              </a:rPr>
              <a:t>data</a:t>
            </a:r>
            <a:r>
              <a:rPr lang="de-DE" sz="1600" dirty="0">
                <a:solidFill>
                  <a:schemeClr val="bg2">
                    <a:lumMod val="25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de-DE" sz="1600" dirty="0" err="1">
                <a:solidFill>
                  <a:schemeClr val="bg2">
                    <a:lumMod val="25000"/>
                  </a:schemeClr>
                </a:solidFill>
                <a:cs typeface="Arial" panose="020B0604020202020204" pitchFamily="34" charset="0"/>
              </a:rPr>
              <a:t>science</a:t>
            </a:r>
            <a:r>
              <a:rPr lang="de-DE" sz="1600" dirty="0">
                <a:solidFill>
                  <a:schemeClr val="bg2">
                    <a:lumMod val="25000"/>
                  </a:schemeClr>
                </a:solidFill>
                <a:cs typeface="Arial" panose="020B0604020202020204" pitchFamily="34" charset="0"/>
              </a:rPr>
              <a:t> fast </a:t>
            </a:r>
            <a:r>
              <a:rPr lang="de-DE" sz="1600" dirty="0" err="1">
                <a:solidFill>
                  <a:schemeClr val="bg2">
                    <a:lumMod val="25000"/>
                  </a:schemeClr>
                </a:solidFill>
                <a:cs typeface="Arial" panose="020B0604020202020204" pitchFamily="34" charset="0"/>
              </a:rPr>
              <a:t>and</a:t>
            </a:r>
            <a:r>
              <a:rPr lang="de-DE" sz="1600" dirty="0">
                <a:solidFill>
                  <a:schemeClr val="bg2">
                    <a:lumMod val="25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de-DE" sz="1600" dirty="0" err="1">
                <a:solidFill>
                  <a:schemeClr val="bg2">
                    <a:lumMod val="25000"/>
                  </a:schemeClr>
                </a:solidFill>
                <a:cs typeface="Arial" panose="020B0604020202020204" pitchFamily="34" charset="0"/>
              </a:rPr>
              <a:t>sustainably</a:t>
            </a:r>
            <a:r>
              <a:rPr lang="de-DE" sz="1600" dirty="0">
                <a:solidFill>
                  <a:schemeClr val="bg2">
                    <a:lumMod val="25000"/>
                  </a:schemeClr>
                </a:solidFill>
                <a:cs typeface="Arial" panose="020B0604020202020204" pitchFamily="34" charset="0"/>
              </a:rPr>
              <a:t> </a:t>
            </a:r>
          </a:p>
          <a:p>
            <a:r>
              <a:rPr lang="de-DE" sz="1600" dirty="0" err="1">
                <a:solidFill>
                  <a:schemeClr val="bg2">
                    <a:lumMod val="25000"/>
                  </a:schemeClr>
                </a:solidFill>
                <a:cs typeface="Arial" panose="020B0604020202020204" pitchFamily="34" charset="0"/>
              </a:rPr>
              <a:t>into</a:t>
            </a:r>
            <a:r>
              <a:rPr lang="de-DE" sz="1600" dirty="0">
                <a:solidFill>
                  <a:schemeClr val="bg2">
                    <a:lumMod val="25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de-DE" sz="1600" dirty="0" err="1">
                <a:solidFill>
                  <a:schemeClr val="bg2">
                    <a:lumMod val="25000"/>
                  </a:schemeClr>
                </a:solidFill>
                <a:cs typeface="Arial" panose="020B0604020202020204" pitchFamily="34" charset="0"/>
              </a:rPr>
              <a:t>your</a:t>
            </a:r>
            <a:r>
              <a:rPr lang="de-DE" sz="1600" dirty="0">
                <a:solidFill>
                  <a:schemeClr val="bg2">
                    <a:lumMod val="25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de-DE" sz="1600" dirty="0" err="1">
                <a:solidFill>
                  <a:schemeClr val="bg2">
                    <a:lumMod val="25000"/>
                  </a:schemeClr>
                </a:solidFill>
                <a:cs typeface="Arial" panose="020B0604020202020204" pitchFamily="34" charset="0"/>
              </a:rPr>
              <a:t>business</a:t>
            </a:r>
            <a:r>
              <a:rPr lang="de-DE" sz="1600" dirty="0">
                <a:solidFill>
                  <a:schemeClr val="bg2">
                    <a:lumMod val="25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de-DE" sz="1600" dirty="0" err="1">
                <a:solidFill>
                  <a:schemeClr val="bg2">
                    <a:lumMod val="25000"/>
                  </a:schemeClr>
                </a:solidFill>
                <a:cs typeface="Arial" panose="020B0604020202020204" pitchFamily="34" charset="0"/>
              </a:rPr>
              <a:t>processes</a:t>
            </a:r>
            <a:endParaRPr lang="de-DE" sz="1050" dirty="0">
              <a:solidFill>
                <a:schemeClr val="tx1"/>
              </a:solidFill>
            </a:endParaRPr>
          </a:p>
          <a:p>
            <a:endParaRPr lang="de-DE" sz="1325" dirty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Abgerundetes Rechteck 16"/>
          <p:cNvSpPr/>
          <p:nvPr/>
        </p:nvSpPr>
        <p:spPr>
          <a:xfrm>
            <a:off x="531865" y="1847339"/>
            <a:ext cx="2671908" cy="423947"/>
          </a:xfrm>
          <a:prstGeom prst="roundRect">
            <a:avLst/>
          </a:prstGeom>
          <a:solidFill>
            <a:srgbClr val="88AB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963" dirty="0" err="1"/>
              <a:t>Results</a:t>
            </a:r>
            <a:r>
              <a:rPr lang="de-DE" sz="1963" dirty="0"/>
              <a:t> </a:t>
            </a:r>
            <a:r>
              <a:rPr lang="de-DE" sz="1963" dirty="0" err="1"/>
              <a:t>as</a:t>
            </a:r>
            <a:r>
              <a:rPr lang="de-DE" sz="1963" dirty="0"/>
              <a:t> a Service</a:t>
            </a:r>
          </a:p>
        </p:txBody>
      </p:sp>
      <p:pic>
        <p:nvPicPr>
          <p:cNvPr id="18" name="Grafik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01" t="45423" r="45023" b="12648"/>
          <a:stretch/>
        </p:blipFill>
        <p:spPr>
          <a:xfrm>
            <a:off x="8496480" y="1883545"/>
            <a:ext cx="2067746" cy="1459586"/>
          </a:xfrm>
          <a:prstGeom prst="rect">
            <a:avLst/>
          </a:prstGeom>
        </p:spPr>
      </p:pic>
      <p:sp>
        <p:nvSpPr>
          <p:cNvPr id="30" name="Textfeld 29"/>
          <p:cNvSpPr txBox="1"/>
          <p:nvPr/>
        </p:nvSpPr>
        <p:spPr>
          <a:xfrm>
            <a:off x="798785" y="4689392"/>
            <a:ext cx="11865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b="1" dirty="0">
                <a:solidFill>
                  <a:srgbClr val="483A31"/>
                </a:solidFill>
              </a:rPr>
              <a:t>Data</a:t>
            </a:r>
          </a:p>
          <a:p>
            <a:pPr algn="ctr"/>
            <a:r>
              <a:rPr lang="de-DE" sz="1200" dirty="0" err="1">
                <a:solidFill>
                  <a:srgbClr val="483A31"/>
                </a:solidFill>
              </a:rPr>
              <a:t>Various</a:t>
            </a:r>
            <a:r>
              <a:rPr lang="de-DE" sz="1200" dirty="0">
                <a:solidFill>
                  <a:srgbClr val="483A31"/>
                </a:solidFill>
              </a:rPr>
              <a:t> Data </a:t>
            </a:r>
            <a:r>
              <a:rPr lang="de-DE" sz="1200" dirty="0" err="1">
                <a:solidFill>
                  <a:srgbClr val="483A31"/>
                </a:solidFill>
              </a:rPr>
              <a:t>Sources</a:t>
            </a:r>
            <a:endParaRPr lang="de-DE" sz="1200" dirty="0">
              <a:solidFill>
                <a:srgbClr val="483A31"/>
              </a:solidFill>
            </a:endParaRPr>
          </a:p>
        </p:txBody>
      </p:sp>
      <p:sp>
        <p:nvSpPr>
          <p:cNvPr id="31" name="Textfeld 30"/>
          <p:cNvSpPr txBox="1"/>
          <p:nvPr/>
        </p:nvSpPr>
        <p:spPr>
          <a:xfrm>
            <a:off x="2192367" y="4711918"/>
            <a:ext cx="12957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b="1" dirty="0">
                <a:solidFill>
                  <a:srgbClr val="483A31"/>
                </a:solidFill>
              </a:rPr>
              <a:t>Models</a:t>
            </a:r>
          </a:p>
          <a:p>
            <a:pPr algn="ctr"/>
            <a:r>
              <a:rPr lang="de-DE" sz="1200" dirty="0">
                <a:solidFill>
                  <a:srgbClr val="483A31"/>
                </a:solidFill>
              </a:rPr>
              <a:t>Statistical </a:t>
            </a:r>
          </a:p>
          <a:p>
            <a:pPr algn="ctr"/>
            <a:r>
              <a:rPr lang="de-DE" sz="1200" dirty="0">
                <a:solidFill>
                  <a:srgbClr val="483A31"/>
                </a:solidFill>
              </a:rPr>
              <a:t>Models</a:t>
            </a:r>
          </a:p>
        </p:txBody>
      </p:sp>
      <p:sp>
        <p:nvSpPr>
          <p:cNvPr id="32" name="Textfeld 31"/>
          <p:cNvSpPr txBox="1"/>
          <p:nvPr/>
        </p:nvSpPr>
        <p:spPr>
          <a:xfrm>
            <a:off x="3636316" y="4711918"/>
            <a:ext cx="14659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b="1" dirty="0" err="1">
                <a:solidFill>
                  <a:srgbClr val="483A31"/>
                </a:solidFill>
              </a:rPr>
              <a:t>Collaboration</a:t>
            </a:r>
            <a:endParaRPr lang="de-DE" sz="1600" b="1" dirty="0">
              <a:solidFill>
                <a:srgbClr val="483A31"/>
              </a:solidFill>
            </a:endParaRPr>
          </a:p>
          <a:p>
            <a:pPr algn="ctr"/>
            <a:r>
              <a:rPr lang="de-DE" sz="1200" dirty="0">
                <a:solidFill>
                  <a:srgbClr val="483A31"/>
                </a:solidFill>
              </a:rPr>
              <a:t>Workflow </a:t>
            </a:r>
            <a:r>
              <a:rPr lang="de-DE" sz="1200" dirty="0" err="1">
                <a:solidFill>
                  <a:srgbClr val="483A31"/>
                </a:solidFill>
              </a:rPr>
              <a:t>and</a:t>
            </a:r>
            <a:r>
              <a:rPr lang="de-DE" sz="1200" dirty="0">
                <a:solidFill>
                  <a:srgbClr val="483A31"/>
                </a:solidFill>
              </a:rPr>
              <a:t> </a:t>
            </a:r>
            <a:r>
              <a:rPr lang="de-DE" sz="1200" dirty="0" err="1">
                <a:solidFill>
                  <a:srgbClr val="483A31"/>
                </a:solidFill>
              </a:rPr>
              <a:t>Cooperation</a:t>
            </a:r>
            <a:endParaRPr lang="de-DE" sz="1200" dirty="0">
              <a:solidFill>
                <a:srgbClr val="483A31"/>
              </a:solidFill>
            </a:endParaRPr>
          </a:p>
        </p:txBody>
      </p:sp>
      <p:sp>
        <p:nvSpPr>
          <p:cNvPr id="33" name="Textfeld 32"/>
          <p:cNvSpPr txBox="1"/>
          <p:nvPr/>
        </p:nvSpPr>
        <p:spPr>
          <a:xfrm>
            <a:off x="5470536" y="4727674"/>
            <a:ext cx="15713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b="1" dirty="0" err="1">
                <a:solidFill>
                  <a:srgbClr val="483A31"/>
                </a:solidFill>
              </a:rPr>
              <a:t>Results</a:t>
            </a:r>
            <a:endParaRPr lang="de-DE" sz="1600" b="1" dirty="0">
              <a:solidFill>
                <a:srgbClr val="483A31"/>
              </a:solidFill>
            </a:endParaRPr>
          </a:p>
          <a:p>
            <a:pPr algn="ctr"/>
            <a:r>
              <a:rPr lang="de-DE" sz="1200" dirty="0" err="1">
                <a:solidFill>
                  <a:srgbClr val="483A31"/>
                </a:solidFill>
              </a:rPr>
              <a:t>Delivering</a:t>
            </a:r>
            <a:r>
              <a:rPr lang="de-DE" sz="1200" dirty="0">
                <a:solidFill>
                  <a:srgbClr val="483A31"/>
                </a:solidFill>
              </a:rPr>
              <a:t> Analysis </a:t>
            </a:r>
            <a:r>
              <a:rPr lang="de-DE" sz="1200" dirty="0" err="1">
                <a:solidFill>
                  <a:srgbClr val="483A31"/>
                </a:solidFill>
              </a:rPr>
              <a:t>Results</a:t>
            </a:r>
            <a:endParaRPr lang="de-DE" sz="1200" dirty="0">
              <a:solidFill>
                <a:srgbClr val="483A31"/>
              </a:solidFill>
            </a:endParaRPr>
          </a:p>
        </p:txBody>
      </p:sp>
      <p:sp>
        <p:nvSpPr>
          <p:cNvPr id="34" name="Textfeld 33"/>
          <p:cNvSpPr txBox="1"/>
          <p:nvPr/>
        </p:nvSpPr>
        <p:spPr>
          <a:xfrm>
            <a:off x="7171362" y="4686578"/>
            <a:ext cx="18618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b="1" dirty="0">
                <a:solidFill>
                  <a:srgbClr val="483A31"/>
                </a:solidFill>
              </a:rPr>
              <a:t>Integration</a:t>
            </a:r>
          </a:p>
          <a:p>
            <a:pPr algn="ctr"/>
            <a:r>
              <a:rPr lang="de-DE" sz="1200" dirty="0" err="1">
                <a:solidFill>
                  <a:srgbClr val="483A31"/>
                </a:solidFill>
              </a:rPr>
              <a:t>Operationalization</a:t>
            </a:r>
            <a:r>
              <a:rPr lang="de-DE" sz="1200" dirty="0">
                <a:solidFill>
                  <a:srgbClr val="483A31"/>
                </a:solidFill>
              </a:rPr>
              <a:t> </a:t>
            </a:r>
            <a:r>
              <a:rPr lang="de-DE" sz="1200" dirty="0" err="1">
                <a:solidFill>
                  <a:srgbClr val="483A31"/>
                </a:solidFill>
              </a:rPr>
              <a:t>into</a:t>
            </a:r>
            <a:r>
              <a:rPr lang="de-DE" sz="1200" dirty="0">
                <a:solidFill>
                  <a:srgbClr val="483A31"/>
                </a:solidFill>
              </a:rPr>
              <a:t> Business </a:t>
            </a:r>
            <a:r>
              <a:rPr lang="de-DE" sz="1200" dirty="0" err="1">
                <a:solidFill>
                  <a:srgbClr val="483A31"/>
                </a:solidFill>
              </a:rPr>
              <a:t>Processes</a:t>
            </a:r>
            <a:endParaRPr lang="de-DE" sz="1200" dirty="0">
              <a:solidFill>
                <a:srgbClr val="483A31"/>
              </a:solidFill>
            </a:endParaRPr>
          </a:p>
        </p:txBody>
      </p:sp>
      <p:pic>
        <p:nvPicPr>
          <p:cNvPr id="35" name="Grafik 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4072" y="3628429"/>
            <a:ext cx="1139802" cy="1036735"/>
          </a:xfrm>
          <a:prstGeom prst="rect">
            <a:avLst/>
          </a:prstGeom>
        </p:spPr>
      </p:pic>
      <p:sp>
        <p:nvSpPr>
          <p:cNvPr id="38" name="Textfeld 37"/>
          <p:cNvSpPr txBox="1"/>
          <p:nvPr/>
        </p:nvSpPr>
        <p:spPr>
          <a:xfrm>
            <a:off x="1000551" y="3056377"/>
            <a:ext cx="69847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>
                <a:solidFill>
                  <a:srgbClr val="645649"/>
                </a:solidFill>
                <a:cs typeface="Arial" panose="020B0604020202020204" pitchFamily="34" charset="0"/>
              </a:rPr>
              <a:t>Data Science </a:t>
            </a:r>
            <a:r>
              <a:rPr lang="de-DE" sz="2000" b="1" dirty="0" err="1">
                <a:solidFill>
                  <a:srgbClr val="645649"/>
                </a:solidFill>
                <a:cs typeface="Arial" panose="020B0604020202020204" pitchFamily="34" charset="0"/>
              </a:rPr>
              <a:t>for</a:t>
            </a:r>
            <a:r>
              <a:rPr lang="de-DE" sz="2000" b="1" dirty="0">
                <a:solidFill>
                  <a:srgbClr val="645649"/>
                </a:solidFill>
                <a:cs typeface="Arial" panose="020B0604020202020204" pitchFamily="34" charset="0"/>
              </a:rPr>
              <a:t> Business </a:t>
            </a:r>
            <a:r>
              <a:rPr lang="de-DE" sz="2000" b="1" dirty="0" err="1">
                <a:solidFill>
                  <a:srgbClr val="645649"/>
                </a:solidFill>
                <a:cs typeface="Arial" panose="020B0604020202020204" pitchFamily="34" charset="0"/>
              </a:rPr>
              <a:t>Processes</a:t>
            </a:r>
            <a:endParaRPr lang="de-DE" sz="1766" b="1" dirty="0">
              <a:solidFill>
                <a:srgbClr val="64564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7445" y="3641377"/>
            <a:ext cx="939367" cy="1068935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99927" y="3672397"/>
            <a:ext cx="782259" cy="1111163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70745" y="3725234"/>
            <a:ext cx="997108" cy="1005487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32008" y="3741441"/>
            <a:ext cx="1304925" cy="1009650"/>
          </a:xfrm>
          <a:prstGeom prst="rect">
            <a:avLst/>
          </a:prstGeom>
        </p:spPr>
      </p:pic>
      <p:pic>
        <p:nvPicPr>
          <p:cNvPr id="39" name="Grafik 38" descr="Logo.JP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98876" y="209436"/>
            <a:ext cx="1987203" cy="573965"/>
          </a:xfrm>
          <a:prstGeom prst="rect">
            <a:avLst/>
          </a:prstGeom>
          <a:ln>
            <a:noFill/>
          </a:ln>
          <a:effectLst/>
        </p:spPr>
      </p:pic>
      <p:sp>
        <p:nvSpPr>
          <p:cNvPr id="40" name="Textfeld 39"/>
          <p:cNvSpPr txBox="1"/>
          <p:nvPr/>
        </p:nvSpPr>
        <p:spPr>
          <a:xfrm>
            <a:off x="1" y="6546816"/>
            <a:ext cx="1219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www.eoda.de</a:t>
            </a:r>
          </a:p>
        </p:txBody>
      </p:sp>
    </p:spTree>
    <p:extLst>
      <p:ext uri="{BB962C8B-B14F-4D97-AF65-F5344CB8AC3E}">
        <p14:creationId xmlns:p14="http://schemas.microsoft.com/office/powerpoint/2010/main" val="29304704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5000"/>
    </mc:Choice>
    <mc:Fallback>
      <p:transition advClick="0" advTm="50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4"/>
          <p:cNvSpPr txBox="1">
            <a:spLocks/>
          </p:cNvSpPr>
          <p:nvPr/>
        </p:nvSpPr>
        <p:spPr>
          <a:xfrm>
            <a:off x="0" y="524738"/>
            <a:ext cx="12192000" cy="841177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685771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3200" dirty="0" err="1">
                <a:solidFill>
                  <a:srgbClr val="5E4F42"/>
                </a:solidFill>
                <a:latin typeface="+mn-lt"/>
              </a:rPr>
              <a:t>Our</a:t>
            </a:r>
            <a:r>
              <a:rPr lang="de-DE" sz="3200" dirty="0">
                <a:solidFill>
                  <a:srgbClr val="5E4F42"/>
                </a:solidFill>
                <a:latin typeface="+mn-lt"/>
              </a:rPr>
              <a:t> </a:t>
            </a:r>
            <a:r>
              <a:rPr lang="de-DE" sz="3200" b="1" dirty="0">
                <a:solidFill>
                  <a:srgbClr val="87AB31"/>
                </a:solidFill>
                <a:latin typeface="+mn-lt"/>
              </a:rPr>
              <a:t>References</a:t>
            </a:r>
          </a:p>
        </p:txBody>
      </p:sp>
      <p:sp>
        <p:nvSpPr>
          <p:cNvPr id="17" name="Abgerundetes Rechteck 16"/>
          <p:cNvSpPr/>
          <p:nvPr/>
        </p:nvSpPr>
        <p:spPr>
          <a:xfrm>
            <a:off x="649381" y="1271234"/>
            <a:ext cx="2671908" cy="423947"/>
          </a:xfrm>
          <a:prstGeom prst="roundRect">
            <a:avLst/>
          </a:prstGeom>
          <a:solidFill>
            <a:srgbClr val="88AB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963" dirty="0"/>
              <a:t>Partners </a:t>
            </a:r>
            <a:r>
              <a:rPr lang="de-DE" sz="1963" dirty="0" err="1"/>
              <a:t>that</a:t>
            </a:r>
            <a:r>
              <a:rPr lang="de-DE" sz="1963" dirty="0"/>
              <a:t> </a:t>
            </a:r>
            <a:r>
              <a:rPr lang="de-DE" sz="1963" dirty="0" err="1"/>
              <a:t>trust</a:t>
            </a:r>
            <a:r>
              <a:rPr lang="de-DE" sz="1963" dirty="0"/>
              <a:t> in </a:t>
            </a:r>
            <a:r>
              <a:rPr lang="de-DE" sz="1963" dirty="0" err="1"/>
              <a:t>us</a:t>
            </a:r>
            <a:endParaRPr lang="de-DE" sz="1963" dirty="0"/>
          </a:p>
        </p:txBody>
      </p:sp>
      <p:sp>
        <p:nvSpPr>
          <p:cNvPr id="19" name="Rechteck 18"/>
          <p:cNvSpPr/>
          <p:nvPr/>
        </p:nvSpPr>
        <p:spPr>
          <a:xfrm>
            <a:off x="9056175" y="2840893"/>
            <a:ext cx="102577" cy="1300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Textfeld 22"/>
          <p:cNvSpPr txBox="1"/>
          <p:nvPr/>
        </p:nvSpPr>
        <p:spPr>
          <a:xfrm>
            <a:off x="1775451" y="2340238"/>
            <a:ext cx="4645897" cy="73866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Saint </a:t>
            </a:r>
            <a:r>
              <a:rPr lang="de-DE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Gobain</a:t>
            </a:r>
            <a:r>
              <a:rPr lang="de-DE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Trumpf | BASF | </a:t>
            </a:r>
            <a:r>
              <a:rPr lang="de-DE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marburg</a:t>
            </a:r>
            <a:r>
              <a:rPr lang="de-DE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SMA | Thales | Sika | </a:t>
            </a:r>
            <a:r>
              <a:rPr lang="de-DE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Pioneer</a:t>
            </a:r>
            <a:r>
              <a:rPr lang="de-DE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EnBW | OBI Group | Bayer | SCA | 50Hertz | Siemens | </a:t>
            </a:r>
            <a:r>
              <a:rPr lang="de-DE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Senvion</a:t>
            </a:r>
            <a:r>
              <a:rPr lang="de-DE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 </a:t>
            </a:r>
            <a:r>
              <a:rPr lang="de-DE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Nordex</a:t>
            </a:r>
            <a:endParaRPr lang="de-DE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9" name="Rechteck 38"/>
          <p:cNvSpPr/>
          <p:nvPr/>
        </p:nvSpPr>
        <p:spPr>
          <a:xfrm>
            <a:off x="7936024" y="5561918"/>
            <a:ext cx="4013442" cy="95410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Bundesamt für Bauwesen und Raumordnung | Bundesinstitut für Bau-, Stadt- und Raumforschung | Stadt Wuppertal | Stadt Kassel | Charité | </a:t>
            </a:r>
          </a:p>
          <a:p>
            <a:r>
              <a:rPr lang="de-DE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Klinik für Tumorbiologie</a:t>
            </a:r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733" y="1706084"/>
            <a:ext cx="1076325" cy="1076325"/>
          </a:xfrm>
          <a:prstGeom prst="rect">
            <a:avLst/>
          </a:prstGeom>
        </p:spPr>
      </p:pic>
      <p:sp>
        <p:nvSpPr>
          <p:cNvPr id="3" name="Textfeld 2"/>
          <p:cNvSpPr txBox="1"/>
          <p:nvPr/>
        </p:nvSpPr>
        <p:spPr>
          <a:xfrm>
            <a:off x="1746607" y="1978342"/>
            <a:ext cx="27329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Industry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and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Energy</a:t>
            </a:r>
            <a:endParaRPr lang="de-DE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1511" y="1767644"/>
            <a:ext cx="857250" cy="876300"/>
          </a:xfrm>
          <a:prstGeom prst="rect">
            <a:avLst/>
          </a:prstGeom>
        </p:spPr>
      </p:pic>
      <p:sp>
        <p:nvSpPr>
          <p:cNvPr id="42" name="Textfeld 41"/>
          <p:cNvSpPr txBox="1"/>
          <p:nvPr/>
        </p:nvSpPr>
        <p:spPr>
          <a:xfrm>
            <a:off x="7901611" y="1874914"/>
            <a:ext cx="3798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Market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research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Consulting, Media</a:t>
            </a:r>
          </a:p>
        </p:txBody>
      </p:sp>
      <p:sp>
        <p:nvSpPr>
          <p:cNvPr id="43" name="Rechteck 42"/>
          <p:cNvSpPr/>
          <p:nvPr/>
        </p:nvSpPr>
        <p:spPr>
          <a:xfrm>
            <a:off x="7936024" y="2227715"/>
            <a:ext cx="4255976" cy="116955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AVISPADOR | CBRE |(r)</a:t>
            </a:r>
            <a:r>
              <a:rPr lang="de-DE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evolution</a:t>
            </a:r>
            <a:r>
              <a:rPr lang="de-DE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 HNA | </a:t>
            </a:r>
          </a:p>
          <a:p>
            <a:r>
              <a:rPr lang="de-DE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Kleffmann</a:t>
            </a:r>
            <a:r>
              <a:rPr lang="de-DE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Group | </a:t>
            </a:r>
            <a:r>
              <a:rPr lang="de-DE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techconsult</a:t>
            </a:r>
            <a:r>
              <a:rPr lang="de-DE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</a:t>
            </a:r>
            <a:r>
              <a:rPr lang="de-DE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Experton</a:t>
            </a:r>
            <a:r>
              <a:rPr lang="de-DE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Group | Infratest </a:t>
            </a:r>
            <a:r>
              <a:rPr lang="de-DE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dimap</a:t>
            </a:r>
            <a:r>
              <a:rPr lang="de-DE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Pilot | The Business Target Group | Deutscher Wetterdienst | </a:t>
            </a:r>
            <a:r>
              <a:rPr lang="de-DE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FiBL</a:t>
            </a:r>
            <a:r>
              <a:rPr lang="de-DE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RC-Research &amp; Consulting | </a:t>
            </a:r>
            <a:r>
              <a:rPr lang="de-DE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BearingPoint</a:t>
            </a:r>
            <a:r>
              <a:rPr lang="de-DE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 </a:t>
            </a: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527" y="3554201"/>
            <a:ext cx="1019175" cy="723900"/>
          </a:xfrm>
          <a:prstGeom prst="rect">
            <a:avLst/>
          </a:prstGeom>
        </p:spPr>
      </p:pic>
      <p:sp>
        <p:nvSpPr>
          <p:cNvPr id="44" name="Textfeld 43"/>
          <p:cNvSpPr txBox="1"/>
          <p:nvPr/>
        </p:nvSpPr>
        <p:spPr>
          <a:xfrm>
            <a:off x="1723109" y="3647658"/>
            <a:ext cx="27329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Financial Services</a:t>
            </a:r>
          </a:p>
        </p:txBody>
      </p:sp>
      <p:sp>
        <p:nvSpPr>
          <p:cNvPr id="45" name="Rechteck 44"/>
          <p:cNvSpPr/>
          <p:nvPr/>
        </p:nvSpPr>
        <p:spPr>
          <a:xfrm>
            <a:off x="1723109" y="4016990"/>
            <a:ext cx="4184531" cy="5232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KKH Allianz | DGUV | </a:t>
            </a:r>
            <a:r>
              <a:rPr lang="de-DE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Belfius</a:t>
            </a:r>
            <a:r>
              <a:rPr lang="de-DE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</a:t>
            </a:r>
            <a:r>
              <a:rPr lang="de-DE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CQuadrat</a:t>
            </a:r>
            <a:r>
              <a:rPr lang="de-DE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</a:t>
            </a:r>
            <a:r>
              <a:rPr lang="de-DE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easyCredit</a:t>
            </a:r>
            <a:r>
              <a:rPr lang="de-DE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SWIFT | VR Bank</a:t>
            </a: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350" y="4885390"/>
            <a:ext cx="1104900" cy="933450"/>
          </a:xfrm>
          <a:prstGeom prst="rect">
            <a:avLst/>
          </a:prstGeom>
        </p:spPr>
      </p:pic>
      <p:sp>
        <p:nvSpPr>
          <p:cNvPr id="46" name="Textfeld 45"/>
          <p:cNvSpPr txBox="1"/>
          <p:nvPr/>
        </p:nvSpPr>
        <p:spPr>
          <a:xfrm>
            <a:off x="1723109" y="4982348"/>
            <a:ext cx="27329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Universities</a:t>
            </a:r>
            <a:endParaRPr lang="de-DE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7" name="Rechteck 46"/>
          <p:cNvSpPr/>
          <p:nvPr/>
        </p:nvSpPr>
        <p:spPr>
          <a:xfrm>
            <a:off x="1723109" y="5351680"/>
            <a:ext cx="4775172" cy="138499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8C8C8C"/>
                </a:solidFill>
              </a:rPr>
              <a:t>Philipps University | Leibniz University | Merz Academy | INCHER Kassel | University </a:t>
            </a:r>
            <a:r>
              <a:rPr lang="de-DE" sz="1400" dirty="0" err="1">
                <a:solidFill>
                  <a:srgbClr val="8C8C8C"/>
                </a:solidFill>
              </a:rPr>
              <a:t>of</a:t>
            </a:r>
            <a:r>
              <a:rPr lang="de-DE" sz="1400" dirty="0">
                <a:solidFill>
                  <a:srgbClr val="8C8C8C"/>
                </a:solidFill>
              </a:rPr>
              <a:t> Heidelberg | Helmholtz Institut | CESR | University </a:t>
            </a:r>
            <a:r>
              <a:rPr lang="de-DE" sz="1400" dirty="0" err="1">
                <a:solidFill>
                  <a:srgbClr val="8C8C8C"/>
                </a:solidFill>
              </a:rPr>
              <a:t>of</a:t>
            </a:r>
            <a:r>
              <a:rPr lang="de-DE" sz="1400" dirty="0">
                <a:solidFill>
                  <a:srgbClr val="8C8C8C"/>
                </a:solidFill>
              </a:rPr>
              <a:t> Rostock | University </a:t>
            </a:r>
            <a:r>
              <a:rPr lang="de-DE" sz="1400" dirty="0" err="1">
                <a:solidFill>
                  <a:srgbClr val="8C8C8C"/>
                </a:solidFill>
              </a:rPr>
              <a:t>of</a:t>
            </a:r>
            <a:r>
              <a:rPr lang="de-DE" sz="1400" dirty="0">
                <a:solidFill>
                  <a:srgbClr val="8C8C8C"/>
                </a:solidFill>
              </a:rPr>
              <a:t> Kassel | University </a:t>
            </a:r>
            <a:r>
              <a:rPr lang="de-DE" sz="1400" dirty="0" err="1">
                <a:solidFill>
                  <a:srgbClr val="8C8C8C"/>
                </a:solidFill>
              </a:rPr>
              <a:t>of</a:t>
            </a:r>
            <a:r>
              <a:rPr lang="de-DE" sz="1400" dirty="0">
                <a:solidFill>
                  <a:srgbClr val="8C8C8C"/>
                </a:solidFill>
              </a:rPr>
              <a:t> Bonn | University </a:t>
            </a:r>
            <a:r>
              <a:rPr lang="de-DE" sz="1400" dirty="0" err="1">
                <a:solidFill>
                  <a:srgbClr val="8C8C8C"/>
                </a:solidFill>
              </a:rPr>
              <a:t>of</a:t>
            </a:r>
            <a:r>
              <a:rPr lang="de-DE" sz="1400" dirty="0">
                <a:solidFill>
                  <a:srgbClr val="8C8C8C"/>
                </a:solidFill>
              </a:rPr>
              <a:t> Magdeburg | University </a:t>
            </a:r>
            <a:r>
              <a:rPr lang="de-DE" sz="1400" dirty="0" err="1">
                <a:solidFill>
                  <a:srgbClr val="8C8C8C"/>
                </a:solidFill>
              </a:rPr>
              <a:t>of</a:t>
            </a:r>
            <a:r>
              <a:rPr lang="de-DE" sz="1400" dirty="0">
                <a:solidFill>
                  <a:srgbClr val="8C8C8C"/>
                </a:solidFill>
              </a:rPr>
              <a:t> Lübeck | </a:t>
            </a:r>
          </a:p>
          <a:p>
            <a:r>
              <a:rPr lang="de-DE" sz="1400" dirty="0">
                <a:solidFill>
                  <a:srgbClr val="8C8C8C"/>
                </a:solidFill>
              </a:rPr>
              <a:t>TU Dresden | University </a:t>
            </a:r>
            <a:r>
              <a:rPr lang="de-DE" sz="1400" dirty="0" err="1">
                <a:solidFill>
                  <a:srgbClr val="8C8C8C"/>
                </a:solidFill>
              </a:rPr>
              <a:t>of</a:t>
            </a:r>
            <a:r>
              <a:rPr lang="de-DE" sz="1400" dirty="0">
                <a:solidFill>
                  <a:srgbClr val="8C8C8C"/>
                </a:solidFill>
              </a:rPr>
              <a:t> Paderborn | Justus-Liebig University Gießen | University </a:t>
            </a:r>
            <a:r>
              <a:rPr lang="de-DE" sz="1400" dirty="0" err="1">
                <a:solidFill>
                  <a:srgbClr val="8C8C8C"/>
                </a:solidFill>
              </a:rPr>
              <a:t>of</a:t>
            </a:r>
            <a:r>
              <a:rPr lang="de-DE" sz="1400" dirty="0">
                <a:solidFill>
                  <a:srgbClr val="8C8C8C"/>
                </a:solidFill>
              </a:rPr>
              <a:t> Regensburg</a:t>
            </a:r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87211" y="3840939"/>
            <a:ext cx="914400" cy="619125"/>
          </a:xfrm>
          <a:prstGeom prst="rect">
            <a:avLst/>
          </a:prstGeom>
        </p:spPr>
      </p:pic>
      <p:sp>
        <p:nvSpPr>
          <p:cNvPr id="48" name="Textfeld 47"/>
          <p:cNvSpPr txBox="1"/>
          <p:nvPr/>
        </p:nvSpPr>
        <p:spPr>
          <a:xfrm>
            <a:off x="7936024" y="3848258"/>
            <a:ext cx="3798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Information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technology</a:t>
            </a:r>
            <a:endParaRPr lang="de-DE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9" name="Rechteck 48"/>
          <p:cNvSpPr/>
          <p:nvPr/>
        </p:nvSpPr>
        <p:spPr>
          <a:xfrm>
            <a:off x="7936024" y="4269515"/>
            <a:ext cx="4092067" cy="5232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INFORM | </a:t>
            </a:r>
            <a:r>
              <a:rPr lang="de-DE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RedGroup</a:t>
            </a:r>
            <a:r>
              <a:rPr lang="de-DE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</a:t>
            </a:r>
            <a:r>
              <a:rPr lang="de-DE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Atos</a:t>
            </a:r>
            <a:r>
              <a:rPr lang="de-DE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</a:t>
            </a:r>
            <a:r>
              <a:rPr lang="de-DE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eConnexAG</a:t>
            </a:r>
            <a:r>
              <a:rPr lang="de-DE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| Cluster Reply | </a:t>
            </a:r>
            <a:r>
              <a:rPr lang="de-DE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TripWire</a:t>
            </a:r>
            <a:r>
              <a:rPr lang="de-DE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Solutions | </a:t>
            </a:r>
            <a:r>
              <a:rPr lang="de-DE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Limón</a:t>
            </a:r>
            <a:endParaRPr lang="de-DE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25311" y="5105627"/>
            <a:ext cx="876300" cy="923925"/>
          </a:xfrm>
          <a:prstGeom prst="rect">
            <a:avLst/>
          </a:prstGeom>
        </p:spPr>
      </p:pic>
      <p:sp>
        <p:nvSpPr>
          <p:cNvPr id="50" name="Textfeld 49"/>
          <p:cNvSpPr txBox="1"/>
          <p:nvPr/>
        </p:nvSpPr>
        <p:spPr>
          <a:xfrm>
            <a:off x="7936024" y="5192586"/>
            <a:ext cx="3798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Civil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Service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and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Health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Care</a:t>
            </a:r>
          </a:p>
        </p:txBody>
      </p:sp>
      <p:pic>
        <p:nvPicPr>
          <p:cNvPr id="51" name="Grafik 50" descr="Logo.JP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98876" y="209436"/>
            <a:ext cx="1987203" cy="573965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9035974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5000"/>
    </mc:Choice>
    <mc:Fallback>
      <p:transition advClick="0" advTm="50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Abgerundetes Rechteck 16"/>
          <p:cNvSpPr/>
          <p:nvPr/>
        </p:nvSpPr>
        <p:spPr>
          <a:xfrm>
            <a:off x="649381" y="1723294"/>
            <a:ext cx="2671908" cy="423947"/>
          </a:xfrm>
          <a:prstGeom prst="roundRect">
            <a:avLst/>
          </a:prstGeom>
          <a:solidFill>
            <a:srgbClr val="88AB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963" dirty="0"/>
              <a:t>Partners </a:t>
            </a:r>
            <a:r>
              <a:rPr lang="de-DE" sz="1963" dirty="0" err="1"/>
              <a:t>we</a:t>
            </a:r>
            <a:r>
              <a:rPr lang="de-DE" sz="1963" dirty="0"/>
              <a:t> </a:t>
            </a:r>
            <a:r>
              <a:rPr lang="de-DE" sz="1963" dirty="0" err="1"/>
              <a:t>trust</a:t>
            </a:r>
            <a:endParaRPr lang="de-DE" sz="1963" dirty="0"/>
          </a:p>
        </p:txBody>
      </p:sp>
      <p:pic>
        <p:nvPicPr>
          <p:cNvPr id="24" name="Picture 2" descr="RStudio-Logo-Blue-Gradient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1245" y="3983184"/>
            <a:ext cx="1803127" cy="63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 descr="http://192.168.0.114/files/medien/Logo_talend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1757" y="3927826"/>
            <a:ext cx="1804827" cy="698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Grafik 2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7206" y="2644064"/>
            <a:ext cx="2375292" cy="573038"/>
          </a:xfrm>
          <a:prstGeom prst="rect">
            <a:avLst/>
          </a:prstGeom>
        </p:spPr>
      </p:pic>
      <p:pic>
        <p:nvPicPr>
          <p:cNvPr id="27" name="Grafik 2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1245" y="2453727"/>
            <a:ext cx="2332791" cy="1166395"/>
          </a:xfrm>
          <a:prstGeom prst="rect">
            <a:avLst/>
          </a:prstGeom>
        </p:spPr>
      </p:pic>
      <p:pic>
        <p:nvPicPr>
          <p:cNvPr id="28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6791" y="2644064"/>
            <a:ext cx="2401382" cy="4851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" name="Picture 2" descr="http://www.eoda.de/files/eoda2013/images/jaspersoft-logo-offiziell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2584" y="2731975"/>
            <a:ext cx="2350329" cy="508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 descr="http://img2.findthebest.com/sites/default/files/1020/media/images/Sales_Cloud_Group_Edition_763805_i1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5808" y="3652935"/>
            <a:ext cx="1804413" cy="1139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Grafik 31" descr="Logo.JP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98876" y="209436"/>
            <a:ext cx="1987203" cy="573965"/>
          </a:xfrm>
          <a:prstGeom prst="rect">
            <a:avLst/>
          </a:prstGeom>
          <a:ln>
            <a:noFill/>
          </a:ln>
          <a:effectLst/>
        </p:spPr>
      </p:pic>
      <p:sp>
        <p:nvSpPr>
          <p:cNvPr id="33" name="Textfeld 32"/>
          <p:cNvSpPr txBox="1"/>
          <p:nvPr/>
        </p:nvSpPr>
        <p:spPr>
          <a:xfrm>
            <a:off x="1" y="6546816"/>
            <a:ext cx="1219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www.eoda.de</a:t>
            </a:r>
          </a:p>
        </p:txBody>
      </p:sp>
    </p:spTree>
    <p:extLst>
      <p:ext uri="{BB962C8B-B14F-4D97-AF65-F5344CB8AC3E}">
        <p14:creationId xmlns:p14="http://schemas.microsoft.com/office/powerpoint/2010/main" val="25385343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5000"/>
    </mc:Choice>
    <mc:Fallback>
      <p:transition advClick="0" advTm="50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0" y="1109609"/>
            <a:ext cx="12192000" cy="3205537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92" r="17182" b="9422"/>
          <a:stretch/>
        </p:blipFill>
        <p:spPr>
          <a:xfrm>
            <a:off x="1613042" y="1149355"/>
            <a:ext cx="8794679" cy="3196615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4137304" y="4676974"/>
            <a:ext cx="437997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25000"/>
                  </a:schemeClr>
                </a:solidFill>
                <a:cs typeface="Arial" panose="020B0604020202020204" pitchFamily="34" charset="0"/>
              </a:rPr>
              <a:t>”Whatever it is producing, an </a:t>
            </a:r>
            <a:r>
              <a:rPr lang="en-US" sz="2400" dirty="0" err="1">
                <a:solidFill>
                  <a:schemeClr val="bg2">
                    <a:lumMod val="25000"/>
                  </a:schemeClr>
                </a:solidFill>
                <a:cs typeface="Arial" panose="020B0604020202020204" pitchFamily="34" charset="0"/>
              </a:rPr>
              <a:t>organisation</a:t>
            </a:r>
            <a:r>
              <a:rPr lang="en-US" sz="2400" dirty="0">
                <a:solidFill>
                  <a:schemeClr val="bg2">
                    <a:lumMod val="25000"/>
                  </a:schemeClr>
                </a:solidFill>
                <a:cs typeface="Arial" panose="020B0604020202020204" pitchFamily="34" charset="0"/>
              </a:rPr>
              <a:t> is most of all a factory of estimations and decisions</a:t>
            </a:r>
            <a:r>
              <a:rPr lang="de-DE" sz="2400" dirty="0">
                <a:solidFill>
                  <a:schemeClr val="bg2">
                    <a:lumMod val="25000"/>
                  </a:schemeClr>
                </a:solidFill>
                <a:cs typeface="Arial" panose="020B0604020202020204" pitchFamily="34" charset="0"/>
              </a:rPr>
              <a:t>.“</a:t>
            </a:r>
            <a:r>
              <a:rPr lang="de-DE" sz="2000" dirty="0">
                <a:solidFill>
                  <a:schemeClr val="bg2">
                    <a:lumMod val="25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de-DE" sz="1276" dirty="0">
                <a:solidFill>
                  <a:schemeClr val="bg2">
                    <a:lumMod val="25000"/>
                  </a:schemeClr>
                </a:solidFill>
                <a:cs typeface="Arial" panose="020B0604020202020204" pitchFamily="34" charset="0"/>
              </a:rPr>
              <a:t>Daniel </a:t>
            </a:r>
            <a:r>
              <a:rPr lang="de-DE" sz="1276" dirty="0" err="1">
                <a:solidFill>
                  <a:schemeClr val="bg2">
                    <a:lumMod val="25000"/>
                  </a:schemeClr>
                </a:solidFill>
                <a:cs typeface="Arial" panose="020B0604020202020204" pitchFamily="34" charset="0"/>
              </a:rPr>
              <a:t>Kahneman</a:t>
            </a:r>
            <a:endParaRPr lang="de-DE" sz="1276" dirty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L-Form 6"/>
          <p:cNvSpPr/>
          <p:nvPr/>
        </p:nvSpPr>
        <p:spPr>
          <a:xfrm>
            <a:off x="4134118" y="4718070"/>
            <a:ext cx="576064" cy="1569660"/>
          </a:xfrm>
          <a:prstGeom prst="corner">
            <a:avLst>
              <a:gd name="adj1" fmla="val 2038"/>
              <a:gd name="adj2" fmla="val 2230"/>
            </a:avLst>
          </a:prstGeom>
          <a:solidFill>
            <a:srgbClr val="88AD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25"/>
          </a:p>
        </p:txBody>
      </p:sp>
    </p:spTree>
    <p:extLst>
      <p:ext uri="{BB962C8B-B14F-4D97-AF65-F5344CB8AC3E}">
        <p14:creationId xmlns:p14="http://schemas.microsoft.com/office/powerpoint/2010/main" val="42077151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5000"/>
    </mc:Choice>
    <mc:Fallback>
      <p:transition advClick="0" advTm="500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4863" y="2092243"/>
            <a:ext cx="3134950" cy="905470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6980" y="5510658"/>
            <a:ext cx="319171" cy="32183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0435" y="6020165"/>
            <a:ext cx="334130" cy="33693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4843" y="5991194"/>
            <a:ext cx="343010" cy="34218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00805" y="5500261"/>
            <a:ext cx="309321" cy="32545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9" name="Textfeld 8"/>
          <p:cNvSpPr txBox="1"/>
          <p:nvPr/>
        </p:nvSpPr>
        <p:spPr>
          <a:xfrm>
            <a:off x="4308579" y="5493935"/>
            <a:ext cx="2232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rgbClr val="88AB32"/>
                </a:solidFill>
                <a:cs typeface="Arial" pitchFamily="34" charset="0"/>
              </a:rPr>
              <a:t>@</a:t>
            </a:r>
            <a:r>
              <a:rPr lang="de-DE" sz="1600" dirty="0" err="1">
                <a:solidFill>
                  <a:srgbClr val="88AB32"/>
                </a:solidFill>
                <a:cs typeface="Arial" pitchFamily="34" charset="0"/>
              </a:rPr>
              <a:t>eodaGmbH</a:t>
            </a:r>
            <a:endParaRPr lang="de-DE" sz="1600" dirty="0">
              <a:solidFill>
                <a:srgbClr val="88AB32"/>
              </a:solidFill>
              <a:cs typeface="Arial" pitchFamily="34" charset="0"/>
            </a:endParaRPr>
          </a:p>
        </p:txBody>
      </p:sp>
      <p:sp>
        <p:nvSpPr>
          <p:cNvPr id="10" name="Textfeld 9"/>
          <p:cNvSpPr txBox="1"/>
          <p:nvPr/>
        </p:nvSpPr>
        <p:spPr>
          <a:xfrm>
            <a:off x="4316984" y="6018549"/>
            <a:ext cx="2232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rgbClr val="88AB32"/>
                </a:solidFill>
                <a:cs typeface="Arial" pitchFamily="34" charset="0"/>
              </a:rPr>
              <a:t>@</a:t>
            </a:r>
            <a:r>
              <a:rPr lang="de-DE" sz="1600" dirty="0" err="1">
                <a:solidFill>
                  <a:srgbClr val="88AB32"/>
                </a:solidFill>
                <a:cs typeface="Arial" pitchFamily="34" charset="0"/>
              </a:rPr>
              <a:t>eodaGmbH</a:t>
            </a:r>
            <a:endParaRPr lang="de-DE" sz="1600" dirty="0">
              <a:solidFill>
                <a:srgbClr val="88AB32"/>
              </a:solidFill>
              <a:cs typeface="Arial" pitchFamily="34" charset="0"/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7078996" y="5981266"/>
            <a:ext cx="2232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rgbClr val="88AB32"/>
                </a:solidFill>
                <a:cs typeface="Arial" pitchFamily="34" charset="0"/>
              </a:rPr>
              <a:t>@</a:t>
            </a:r>
            <a:r>
              <a:rPr lang="de-DE" sz="1600" dirty="0" err="1">
                <a:solidFill>
                  <a:srgbClr val="88AB32"/>
                </a:solidFill>
                <a:cs typeface="Arial" pitchFamily="34" charset="0"/>
              </a:rPr>
              <a:t>eodaGmbH</a:t>
            </a:r>
            <a:endParaRPr lang="de-DE" sz="1600" dirty="0">
              <a:solidFill>
                <a:srgbClr val="88AB32"/>
              </a:solidFill>
              <a:cs typeface="Arial" pitchFamily="34" charset="0"/>
            </a:endParaRPr>
          </a:p>
        </p:txBody>
      </p:sp>
      <p:sp>
        <p:nvSpPr>
          <p:cNvPr id="12" name="Textfeld 11"/>
          <p:cNvSpPr txBox="1"/>
          <p:nvPr/>
        </p:nvSpPr>
        <p:spPr>
          <a:xfrm>
            <a:off x="7084729" y="5490670"/>
            <a:ext cx="2232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rgbClr val="88AB32"/>
                </a:solidFill>
                <a:cs typeface="Arial" pitchFamily="34" charset="0"/>
              </a:rPr>
              <a:t>blog.eoda.de</a:t>
            </a:r>
          </a:p>
        </p:txBody>
      </p:sp>
      <p:sp>
        <p:nvSpPr>
          <p:cNvPr id="13" name="Rechteck 12"/>
          <p:cNvSpPr/>
          <p:nvPr/>
        </p:nvSpPr>
        <p:spPr>
          <a:xfrm>
            <a:off x="0" y="3392164"/>
            <a:ext cx="12192000" cy="1800200"/>
          </a:xfrm>
          <a:prstGeom prst="rect">
            <a:avLst/>
          </a:prstGeom>
          <a:solidFill>
            <a:srgbClr val="88AB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/>
          <p:cNvSpPr/>
          <p:nvPr/>
        </p:nvSpPr>
        <p:spPr>
          <a:xfrm>
            <a:off x="0" y="3402528"/>
            <a:ext cx="12191999" cy="17389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b="1" dirty="0">
                <a:solidFill>
                  <a:schemeClr val="bg1"/>
                </a:solidFill>
                <a:cs typeface="Arial" pitchFamily="34" charset="0"/>
              </a:rPr>
              <a:t>eoda GmbH</a:t>
            </a:r>
            <a:endParaRPr lang="de-DE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 algn="ctr"/>
            <a:r>
              <a:rPr lang="de-DE" dirty="0">
                <a:solidFill>
                  <a:schemeClr val="bg1"/>
                </a:solidFill>
                <a:cs typeface="Arial" pitchFamily="34" charset="0"/>
              </a:rPr>
              <a:t>Universitätsplatz 12</a:t>
            </a:r>
            <a:endParaRPr lang="de-DE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 algn="ctr"/>
            <a:r>
              <a:rPr lang="it-IT" dirty="0">
                <a:solidFill>
                  <a:schemeClr val="bg1"/>
                </a:solidFill>
                <a:cs typeface="Arial" pitchFamily="34" charset="0"/>
              </a:rPr>
              <a:t>34127 Kassel - Germany</a:t>
            </a:r>
            <a:endParaRPr lang="de-DE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 algn="ctr"/>
            <a:endParaRPr lang="de-DE" sz="5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 algn="ctr"/>
            <a:r>
              <a:rPr lang="it-IT" sz="1600" dirty="0">
                <a:solidFill>
                  <a:schemeClr val="bg1"/>
                </a:solidFill>
                <a:cs typeface="Arial" pitchFamily="34" charset="0"/>
              </a:rPr>
              <a:t>www.eoda.de/en</a:t>
            </a:r>
            <a:endParaRPr lang="it-IT" sz="16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 algn="ctr"/>
            <a:r>
              <a:rPr lang="it-IT" sz="1600" dirty="0">
                <a:solidFill>
                  <a:schemeClr val="bg1"/>
                </a:solidFill>
                <a:cs typeface="Arial" pitchFamily="34" charset="0"/>
              </a:rPr>
              <a:t>info@eoda.de</a:t>
            </a:r>
            <a:endParaRPr lang="de-DE" sz="16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 algn="ctr"/>
            <a:r>
              <a:rPr lang="de-DE" sz="1600" dirty="0">
                <a:solidFill>
                  <a:schemeClr val="bg1"/>
                </a:solidFill>
                <a:cs typeface="Arial" pitchFamily="34" charset="0"/>
              </a:rPr>
              <a:t>+49 561 202724-40</a:t>
            </a:r>
            <a:endParaRPr lang="de-DE" sz="16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09604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5000"/>
    </mc:Choice>
    <mc:Fallback>
      <p:transition advClick="0" advTm="5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13" b="11899"/>
          <a:stretch/>
        </p:blipFill>
        <p:spPr>
          <a:xfrm>
            <a:off x="1647511" y="0"/>
            <a:ext cx="8754755" cy="4664468"/>
          </a:xfrm>
          <a:prstGeom prst="rect">
            <a:avLst/>
          </a:prstGeom>
        </p:spPr>
      </p:pic>
      <p:sp>
        <p:nvSpPr>
          <p:cNvPr id="11" name="Textfeld 10"/>
          <p:cNvSpPr txBox="1"/>
          <p:nvPr/>
        </p:nvSpPr>
        <p:spPr>
          <a:xfrm>
            <a:off x="0" y="4664468"/>
            <a:ext cx="12192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400" dirty="0" err="1">
                <a:solidFill>
                  <a:srgbClr val="87AB31"/>
                </a:solidFill>
              </a:rPr>
              <a:t>Unlock</a:t>
            </a:r>
            <a:r>
              <a:rPr lang="de-DE" sz="4400" dirty="0">
                <a:solidFill>
                  <a:srgbClr val="87AB31"/>
                </a:solidFill>
              </a:rPr>
              <a:t> </a:t>
            </a:r>
            <a:r>
              <a:rPr lang="de-DE" sz="4400" dirty="0" err="1">
                <a:solidFill>
                  <a:srgbClr val="87AB31"/>
                </a:solidFill>
              </a:rPr>
              <a:t>the</a:t>
            </a:r>
            <a:r>
              <a:rPr lang="de-DE" sz="4400" dirty="0">
                <a:solidFill>
                  <a:srgbClr val="87AB31"/>
                </a:solidFill>
              </a:rPr>
              <a:t> potential </a:t>
            </a:r>
            <a:r>
              <a:rPr lang="de-DE" sz="4400" dirty="0" err="1">
                <a:solidFill>
                  <a:srgbClr val="87AB31"/>
                </a:solidFill>
              </a:rPr>
              <a:t>of</a:t>
            </a:r>
            <a:r>
              <a:rPr lang="de-DE" sz="4400" dirty="0">
                <a:solidFill>
                  <a:srgbClr val="87AB31"/>
                </a:solidFill>
              </a:rPr>
              <a:t> </a:t>
            </a:r>
          </a:p>
          <a:p>
            <a:pPr algn="ctr"/>
            <a:r>
              <a:rPr lang="de-DE" sz="4400" b="1" dirty="0">
                <a:solidFill>
                  <a:srgbClr val="87AB31"/>
                </a:solidFill>
              </a:rPr>
              <a:t>Data Science </a:t>
            </a:r>
            <a:r>
              <a:rPr lang="de-DE" sz="4400" dirty="0" err="1">
                <a:solidFill>
                  <a:srgbClr val="87AB31"/>
                </a:solidFill>
              </a:rPr>
              <a:t>with</a:t>
            </a:r>
            <a:r>
              <a:rPr lang="de-DE" sz="4400" dirty="0">
                <a:solidFill>
                  <a:srgbClr val="87AB31"/>
                </a:solidFill>
              </a:rPr>
              <a:t> </a:t>
            </a:r>
            <a:r>
              <a:rPr lang="de-DE" sz="4400" dirty="0" err="1">
                <a:solidFill>
                  <a:srgbClr val="87AB31"/>
                </a:solidFill>
              </a:rPr>
              <a:t>us</a:t>
            </a:r>
            <a:endParaRPr lang="de-DE" sz="4400" b="1" dirty="0">
              <a:solidFill>
                <a:srgbClr val="87AB31"/>
              </a:solidFill>
            </a:endParaRPr>
          </a:p>
        </p:txBody>
      </p:sp>
      <p:pic>
        <p:nvPicPr>
          <p:cNvPr id="6" name="Grafik 5" descr="Logo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98876" y="209436"/>
            <a:ext cx="1987203" cy="573965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41130736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5000"/>
    </mc:Choice>
    <mc:Fallback>
      <p:transition advClick="0" advTm="5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 txBox="1">
            <a:spLocks/>
          </p:cNvSpPr>
          <p:nvPr/>
        </p:nvSpPr>
        <p:spPr>
          <a:xfrm>
            <a:off x="1" y="1832484"/>
            <a:ext cx="12192000" cy="841177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685771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4800" b="1" dirty="0">
                <a:solidFill>
                  <a:srgbClr val="88AB32"/>
                </a:solidFill>
                <a:latin typeface="+mn-lt"/>
              </a:rPr>
              <a:t>Data Science</a:t>
            </a:r>
            <a:r>
              <a:rPr lang="de-DE" sz="4800" dirty="0">
                <a:solidFill>
                  <a:srgbClr val="5E4F42"/>
                </a:solidFill>
                <a:latin typeface="+mn-lt"/>
              </a:rPr>
              <a:t> </a:t>
            </a:r>
            <a:r>
              <a:rPr lang="de-DE" sz="4800" dirty="0" err="1">
                <a:solidFill>
                  <a:srgbClr val="5E4F42"/>
                </a:solidFill>
                <a:latin typeface="+mn-lt"/>
              </a:rPr>
              <a:t>as</a:t>
            </a:r>
            <a:r>
              <a:rPr lang="de-DE" sz="4800" dirty="0">
                <a:solidFill>
                  <a:srgbClr val="5E4F42"/>
                </a:solidFill>
                <a:latin typeface="+mn-lt"/>
              </a:rPr>
              <a:t> </a:t>
            </a:r>
          </a:p>
          <a:p>
            <a:r>
              <a:rPr lang="de-DE" sz="4800" dirty="0" err="1">
                <a:solidFill>
                  <a:srgbClr val="5E4F42"/>
                </a:solidFill>
                <a:latin typeface="+mn-lt"/>
              </a:rPr>
              <a:t>connecting</a:t>
            </a:r>
            <a:r>
              <a:rPr lang="de-DE" sz="4800" dirty="0">
                <a:solidFill>
                  <a:srgbClr val="5E4F42"/>
                </a:solidFill>
                <a:latin typeface="+mn-lt"/>
              </a:rPr>
              <a:t> </a:t>
            </a:r>
            <a:r>
              <a:rPr lang="de-DE" sz="4800" dirty="0" err="1">
                <a:solidFill>
                  <a:srgbClr val="5E4F42"/>
                </a:solidFill>
                <a:latin typeface="+mn-lt"/>
              </a:rPr>
              <a:t>piece</a:t>
            </a:r>
            <a:r>
              <a:rPr lang="de-DE" sz="4800" dirty="0">
                <a:solidFill>
                  <a:srgbClr val="5E4F42"/>
                </a:solidFill>
                <a:latin typeface="+mn-lt"/>
              </a:rPr>
              <a:t>…</a:t>
            </a:r>
          </a:p>
        </p:txBody>
      </p:sp>
      <p:pic>
        <p:nvPicPr>
          <p:cNvPr id="5" name="Grafik 4" descr="Logo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98876" y="209436"/>
            <a:ext cx="1987203" cy="573965"/>
          </a:xfrm>
          <a:prstGeom prst="rect">
            <a:avLst/>
          </a:prstGeom>
          <a:ln>
            <a:noFill/>
          </a:ln>
          <a:effectLst/>
        </p:spPr>
      </p:pic>
      <p:sp>
        <p:nvSpPr>
          <p:cNvPr id="6" name="Textfeld 5"/>
          <p:cNvSpPr txBox="1"/>
          <p:nvPr/>
        </p:nvSpPr>
        <p:spPr>
          <a:xfrm>
            <a:off x="1" y="6546816"/>
            <a:ext cx="1219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www.eoda.de</a:t>
            </a:r>
          </a:p>
        </p:txBody>
      </p:sp>
    </p:spTree>
    <p:extLst>
      <p:ext uri="{BB962C8B-B14F-4D97-AF65-F5344CB8AC3E}">
        <p14:creationId xmlns:p14="http://schemas.microsoft.com/office/powerpoint/2010/main" val="37690960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5000"/>
    </mc:Choice>
    <mc:Fallback>
      <p:transition advClick="0" advTm="5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rafik 2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0558" y="4905000"/>
            <a:ext cx="2349629" cy="1657175"/>
          </a:xfrm>
          <a:prstGeom prst="ellipse">
            <a:avLst/>
          </a:prstGeom>
        </p:spPr>
      </p:pic>
      <p:pic>
        <p:nvPicPr>
          <p:cNvPr id="25" name="Grafik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5735" y="3922709"/>
            <a:ext cx="2349629" cy="1645875"/>
          </a:xfrm>
          <a:prstGeom prst="ellipse">
            <a:avLst/>
          </a:prstGeom>
        </p:spPr>
      </p:pic>
      <p:pic>
        <p:nvPicPr>
          <p:cNvPr id="26" name="Grafik 2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9544" y="1017325"/>
            <a:ext cx="2332765" cy="1666260"/>
          </a:xfrm>
          <a:prstGeom prst="ellipse">
            <a:avLst/>
          </a:prstGeom>
          <a:ln>
            <a:noFill/>
          </a:ln>
        </p:spPr>
      </p:pic>
      <p:pic>
        <p:nvPicPr>
          <p:cNvPr id="27" name="Grafik 2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4164" y="2591755"/>
            <a:ext cx="2349629" cy="1645875"/>
          </a:xfrm>
          <a:prstGeom prst="ellipse">
            <a:avLst/>
          </a:prstGeom>
        </p:spPr>
      </p:pic>
      <p:pic>
        <p:nvPicPr>
          <p:cNvPr id="28" name="Inhaltsplatzhalter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33245">
            <a:off x="6758162" y="103241"/>
            <a:ext cx="2204673" cy="146934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graphicFrame>
        <p:nvGraphicFramePr>
          <p:cNvPr id="29" name="Diagramm 28"/>
          <p:cNvGraphicFramePr/>
          <p:nvPr>
            <p:extLst>
              <p:ext uri="{D42A27DB-BD31-4B8C-83A1-F6EECF244321}">
                <p14:modId xmlns:p14="http://schemas.microsoft.com/office/powerpoint/2010/main" val="2679245093"/>
              </p:ext>
            </p:extLst>
          </p:nvPr>
        </p:nvGraphicFramePr>
        <p:xfrm>
          <a:off x="2183338" y="209436"/>
          <a:ext cx="6778609" cy="62573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pSp>
        <p:nvGrpSpPr>
          <p:cNvPr id="30" name="Gruppieren 29"/>
          <p:cNvGrpSpPr/>
          <p:nvPr/>
        </p:nvGrpSpPr>
        <p:grpSpPr>
          <a:xfrm>
            <a:off x="4489449" y="4087713"/>
            <a:ext cx="2613263" cy="1127021"/>
            <a:chOff x="2449802" y="2939712"/>
            <a:chExt cx="2613263" cy="1127021"/>
          </a:xfrm>
        </p:grpSpPr>
        <p:sp>
          <p:nvSpPr>
            <p:cNvPr id="31" name="Rechteck 30"/>
            <p:cNvSpPr/>
            <p:nvPr/>
          </p:nvSpPr>
          <p:spPr>
            <a:xfrm>
              <a:off x="2449802" y="3091977"/>
              <a:ext cx="2613263" cy="974756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2" name="Rechteck 31"/>
            <p:cNvSpPr/>
            <p:nvPr/>
          </p:nvSpPr>
          <p:spPr>
            <a:xfrm>
              <a:off x="2787735" y="2939712"/>
              <a:ext cx="1896782" cy="97475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430" tIns="11430" rIns="11430" bIns="11430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16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Understanding </a:t>
              </a:r>
              <a:r>
                <a:rPr lang="de-DE" sz="1600" dirty="0" err="1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of</a:t>
              </a:r>
              <a:r>
                <a:rPr lang="de-DE" sz="16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</a:t>
              </a:r>
              <a:r>
                <a:rPr lang="de-DE" sz="1600" dirty="0" err="1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business</a:t>
              </a:r>
              <a:r>
                <a:rPr lang="de-DE" sz="16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</a:t>
              </a:r>
              <a:r>
                <a:rPr lang="de-DE" sz="1600" dirty="0" err="1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processes</a:t>
              </a:r>
              <a:endParaRPr lang="de-DE" sz="16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grpSp>
        <p:nvGrpSpPr>
          <p:cNvPr id="33" name="Gruppieren 32"/>
          <p:cNvGrpSpPr/>
          <p:nvPr/>
        </p:nvGrpSpPr>
        <p:grpSpPr>
          <a:xfrm>
            <a:off x="5124305" y="5443884"/>
            <a:ext cx="1567926" cy="793829"/>
            <a:chOff x="3652221" y="578456"/>
            <a:chExt cx="1567926" cy="793829"/>
          </a:xfrm>
        </p:grpSpPr>
        <p:sp>
          <p:nvSpPr>
            <p:cNvPr id="34" name="Rechteck 33"/>
            <p:cNvSpPr/>
            <p:nvPr/>
          </p:nvSpPr>
          <p:spPr>
            <a:xfrm>
              <a:off x="3652221" y="775279"/>
              <a:ext cx="1194547" cy="597006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5" name="Rechteck 34"/>
            <p:cNvSpPr/>
            <p:nvPr/>
          </p:nvSpPr>
          <p:spPr>
            <a:xfrm>
              <a:off x="3849132" y="578456"/>
              <a:ext cx="1371015" cy="53073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7145" tIns="17145" rIns="17145" bIns="17145" numCol="1" spcCol="1270" anchor="ctr" anchorCtr="0">
              <a:noAutofit/>
            </a:bodyPr>
            <a:lstStyle/>
            <a:p>
              <a:pPr lvl="0" algn="ctr" defTabSz="1200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2000" b="1" kern="1200" dirty="0">
                  <a:solidFill>
                    <a:srgbClr val="FFC000"/>
                  </a:solidFill>
                </a:rPr>
                <a:t>Big </a:t>
              </a:r>
              <a:r>
                <a:rPr lang="de-DE" sz="2000" b="1" dirty="0">
                  <a:solidFill>
                    <a:srgbClr val="FFC000"/>
                  </a:solidFill>
                </a:rPr>
                <a:t> </a:t>
              </a:r>
              <a:r>
                <a:rPr lang="de-DE" sz="2000" b="1" kern="1200" dirty="0">
                  <a:solidFill>
                    <a:srgbClr val="FFC000"/>
                  </a:solidFill>
                </a:rPr>
                <a:t>Business</a:t>
              </a:r>
            </a:p>
          </p:txBody>
        </p:sp>
      </p:grpSp>
      <p:pic>
        <p:nvPicPr>
          <p:cNvPr id="36" name="Grafik 35" descr="Logo.JPG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98876" y="209436"/>
            <a:ext cx="1987203" cy="573965"/>
          </a:xfrm>
          <a:prstGeom prst="rect">
            <a:avLst/>
          </a:prstGeom>
          <a:ln>
            <a:noFill/>
          </a:ln>
          <a:effectLst/>
        </p:spPr>
      </p:pic>
      <p:sp>
        <p:nvSpPr>
          <p:cNvPr id="37" name="Textfeld 36"/>
          <p:cNvSpPr txBox="1"/>
          <p:nvPr/>
        </p:nvSpPr>
        <p:spPr>
          <a:xfrm>
            <a:off x="1" y="6546816"/>
            <a:ext cx="1219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www.eoda.de</a:t>
            </a:r>
          </a:p>
        </p:txBody>
      </p:sp>
    </p:spTree>
    <p:extLst>
      <p:ext uri="{BB962C8B-B14F-4D97-AF65-F5344CB8AC3E}">
        <p14:creationId xmlns:p14="http://schemas.microsoft.com/office/powerpoint/2010/main" val="27091267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5000"/>
    </mc:Choice>
    <mc:Fallback>
      <p:transition advClick="0" advTm="5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 txBox="1">
            <a:spLocks/>
          </p:cNvSpPr>
          <p:nvPr/>
        </p:nvSpPr>
        <p:spPr>
          <a:xfrm>
            <a:off x="218491" y="179376"/>
            <a:ext cx="12059127" cy="841177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685771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de-DE" sz="3200" dirty="0">
              <a:solidFill>
                <a:srgbClr val="5E4F42"/>
              </a:solidFill>
              <a:latin typeface="+mn-lt"/>
            </a:endParaRPr>
          </a:p>
        </p:txBody>
      </p:sp>
      <p:sp>
        <p:nvSpPr>
          <p:cNvPr id="5" name="Titel 1"/>
          <p:cNvSpPr txBox="1">
            <a:spLocks/>
          </p:cNvSpPr>
          <p:nvPr/>
        </p:nvSpPr>
        <p:spPr>
          <a:xfrm>
            <a:off x="1" y="1832484"/>
            <a:ext cx="12192000" cy="841177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685771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4800" dirty="0">
                <a:solidFill>
                  <a:srgbClr val="5E4F42"/>
                </a:solidFill>
                <a:latin typeface="+mn-lt"/>
              </a:rPr>
              <a:t>… </a:t>
            </a:r>
            <a:r>
              <a:rPr lang="de-DE" sz="4800" dirty="0" err="1">
                <a:solidFill>
                  <a:srgbClr val="5E4F42"/>
                </a:solidFill>
                <a:latin typeface="+mn-lt"/>
              </a:rPr>
              <a:t>and</a:t>
            </a:r>
            <a:r>
              <a:rPr lang="de-DE" sz="4800" dirty="0">
                <a:solidFill>
                  <a:srgbClr val="5E4F42"/>
                </a:solidFill>
                <a:latin typeface="+mn-lt"/>
              </a:rPr>
              <a:t> </a:t>
            </a:r>
            <a:r>
              <a:rPr lang="de-DE" sz="4800" dirty="0" err="1">
                <a:solidFill>
                  <a:srgbClr val="87AB31"/>
                </a:solidFill>
                <a:latin typeface="+mn-lt"/>
              </a:rPr>
              <a:t>success</a:t>
            </a:r>
            <a:r>
              <a:rPr lang="de-DE" sz="4800" dirty="0">
                <a:solidFill>
                  <a:srgbClr val="87AB31"/>
                </a:solidFill>
                <a:latin typeface="+mn-lt"/>
              </a:rPr>
              <a:t> </a:t>
            </a:r>
            <a:r>
              <a:rPr lang="de-DE" sz="4800" dirty="0" err="1">
                <a:solidFill>
                  <a:srgbClr val="87AB31"/>
                </a:solidFill>
                <a:latin typeface="+mn-lt"/>
              </a:rPr>
              <a:t>factor</a:t>
            </a:r>
            <a:r>
              <a:rPr lang="de-DE" sz="4800" dirty="0">
                <a:solidFill>
                  <a:srgbClr val="87AB31"/>
                </a:solidFill>
                <a:latin typeface="+mn-lt"/>
              </a:rPr>
              <a:t> </a:t>
            </a:r>
            <a:r>
              <a:rPr lang="de-DE" sz="4800" dirty="0">
                <a:solidFill>
                  <a:srgbClr val="5E4F42"/>
                </a:solidFill>
                <a:latin typeface="+mn-lt"/>
              </a:rPr>
              <a:t>in </a:t>
            </a:r>
            <a:r>
              <a:rPr lang="de-DE" sz="4800" dirty="0" err="1">
                <a:solidFill>
                  <a:srgbClr val="5E4F42"/>
                </a:solidFill>
                <a:latin typeface="+mn-lt"/>
              </a:rPr>
              <a:t>many</a:t>
            </a:r>
            <a:r>
              <a:rPr lang="de-DE" sz="4800" dirty="0">
                <a:solidFill>
                  <a:srgbClr val="5E4F42"/>
                </a:solidFill>
                <a:latin typeface="+mn-lt"/>
              </a:rPr>
              <a:t> </a:t>
            </a:r>
          </a:p>
          <a:p>
            <a:r>
              <a:rPr lang="de-DE" sz="4800" dirty="0" err="1">
                <a:solidFill>
                  <a:srgbClr val="5E4F42"/>
                </a:solidFill>
                <a:latin typeface="+mn-lt"/>
              </a:rPr>
              <a:t>fields</a:t>
            </a:r>
            <a:r>
              <a:rPr lang="de-DE" sz="4800" dirty="0">
                <a:solidFill>
                  <a:srgbClr val="5E4F42"/>
                </a:solidFill>
                <a:latin typeface="+mn-lt"/>
              </a:rPr>
              <a:t> </a:t>
            </a:r>
            <a:r>
              <a:rPr lang="de-DE" sz="4800" dirty="0" err="1">
                <a:solidFill>
                  <a:srgbClr val="5E4F42"/>
                </a:solidFill>
                <a:latin typeface="+mn-lt"/>
              </a:rPr>
              <a:t>of</a:t>
            </a:r>
            <a:r>
              <a:rPr lang="de-DE" sz="4800" dirty="0">
                <a:solidFill>
                  <a:srgbClr val="5E4F42"/>
                </a:solidFill>
                <a:latin typeface="+mn-lt"/>
              </a:rPr>
              <a:t>  </a:t>
            </a:r>
            <a:r>
              <a:rPr lang="de-DE" sz="4800" dirty="0" err="1">
                <a:solidFill>
                  <a:srgbClr val="5E4F42"/>
                </a:solidFill>
                <a:latin typeface="+mn-lt"/>
              </a:rPr>
              <a:t>application</a:t>
            </a:r>
            <a:endParaRPr lang="de-DE" sz="4800" dirty="0">
              <a:solidFill>
                <a:srgbClr val="5E4F42"/>
              </a:solidFill>
              <a:latin typeface="+mn-lt"/>
            </a:endParaRPr>
          </a:p>
        </p:txBody>
      </p:sp>
      <p:pic>
        <p:nvPicPr>
          <p:cNvPr id="6" name="Grafik 5" descr="Logo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98876" y="209436"/>
            <a:ext cx="1987203" cy="573965"/>
          </a:xfrm>
          <a:prstGeom prst="rect">
            <a:avLst/>
          </a:prstGeom>
          <a:ln>
            <a:noFill/>
          </a:ln>
          <a:effectLst/>
        </p:spPr>
      </p:pic>
      <p:sp>
        <p:nvSpPr>
          <p:cNvPr id="7" name="Textfeld 6"/>
          <p:cNvSpPr txBox="1"/>
          <p:nvPr/>
        </p:nvSpPr>
        <p:spPr>
          <a:xfrm>
            <a:off x="1" y="6546816"/>
            <a:ext cx="1219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www.eoda.de</a:t>
            </a:r>
          </a:p>
        </p:txBody>
      </p:sp>
    </p:spTree>
    <p:extLst>
      <p:ext uri="{BB962C8B-B14F-4D97-AF65-F5344CB8AC3E}">
        <p14:creationId xmlns:p14="http://schemas.microsoft.com/office/powerpoint/2010/main" val="17031819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5000"/>
    </mc:Choice>
    <mc:Fallback>
      <p:transition advClick="0" advTm="5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uppieren 9"/>
          <p:cNvGrpSpPr/>
          <p:nvPr/>
        </p:nvGrpSpPr>
        <p:grpSpPr>
          <a:xfrm>
            <a:off x="2833031" y="138160"/>
            <a:ext cx="6983525" cy="6580500"/>
            <a:chOff x="-325060" y="1447441"/>
            <a:chExt cx="8128719" cy="7322852"/>
          </a:xfrm>
        </p:grpSpPr>
        <p:pic>
          <p:nvPicPr>
            <p:cNvPr id="45" name="Grafik 10"/>
            <p:cNvPicPr preferRelativeResize="0">
              <a:picLocks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518" r="22377"/>
            <a:stretch/>
          </p:blipFill>
          <p:spPr>
            <a:xfrm>
              <a:off x="6066370" y="3236010"/>
              <a:ext cx="1566923" cy="1046405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 w="25400" cap="flat" cmpd="sng" algn="ctr">
              <a:noFill/>
              <a:prstDash val="solid"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46" name="Grafik 11"/>
            <p:cNvPicPr preferRelativeResize="0">
              <a:picLocks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98788" y="7723888"/>
              <a:ext cx="1566923" cy="1046405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 w="25400" cap="flat" cmpd="sng" algn="ctr">
              <a:noFill/>
              <a:prstDash val="solid"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47" name="Grafik 12"/>
            <p:cNvPicPr preferRelativeResize="0">
              <a:picLocks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7319" y="6779726"/>
              <a:ext cx="1566923" cy="1046405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 w="25400" cap="flat" cmpd="sng" algn="ctr">
              <a:noFill/>
              <a:prstDash val="solid"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48" name="Picture 14" descr="Big Data in der Energiebranche"/>
            <p:cNvPicPr preferRelativeResize="0">
              <a:picLocks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7958" y="6853343"/>
              <a:ext cx="1566924" cy="1046405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 w="25400" cap="flat" cmpd="sng" algn="ctr">
              <a:noFill/>
              <a:prstDash val="solid"/>
            </a:ln>
            <a:effectLst>
              <a:reflection blurRad="12700" stA="38000" endPos="28000" dist="5000" dir="5400000" sy="-100000" algn="bl" rotWithShape="0"/>
            </a:effectLst>
            <a:extLst/>
          </p:spPr>
        </p:pic>
        <p:pic>
          <p:nvPicPr>
            <p:cNvPr id="49" name="Picture 12" descr="Big Data und Marketing"/>
            <p:cNvPicPr preferRelativeResize="0">
              <a:picLocks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818"/>
            <a:stretch/>
          </p:blipFill>
          <p:spPr bwMode="auto">
            <a:xfrm>
              <a:off x="1959686" y="7716281"/>
              <a:ext cx="1566923" cy="1046405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 w="25400" cap="flat" cmpd="sng" algn="ctr">
              <a:noFill/>
              <a:prstDash val="solid"/>
            </a:ln>
            <a:effectLst>
              <a:reflection blurRad="12700" stA="38000" endPos="28000" dist="5000" dir="5400000" sy="-100000" algn="bl" rotWithShape="0"/>
            </a:effectLst>
            <a:extLst/>
          </p:spPr>
        </p:pic>
        <p:pic>
          <p:nvPicPr>
            <p:cNvPr id="50" name="Picture 6" descr="Big Data in der Industrie"/>
            <p:cNvPicPr preferRelativeResize="0">
              <a:picLocks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6236736" y="4978835"/>
              <a:ext cx="1566923" cy="1046405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 w="25400" cap="flat" cmpd="sng" algn="ctr">
              <a:noFill/>
              <a:prstDash val="solid"/>
            </a:ln>
            <a:effectLst>
              <a:reflection blurRad="12700" stA="38000" endPos="28000" dist="5000" dir="5400000" sy="-100000" algn="bl" rotWithShape="0"/>
            </a:effectLst>
            <a:extLst/>
          </p:spPr>
        </p:pic>
        <p:pic>
          <p:nvPicPr>
            <p:cNvPr id="51" name="Picture 2" descr="Big Data in der Energiebranche"/>
            <p:cNvPicPr preferRelativeResize="0">
              <a:picLocks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55097" y="1868050"/>
              <a:ext cx="1566923" cy="1046405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 w="25400" cap="flat" cmpd="sng" algn="ctr">
              <a:noFill/>
              <a:prstDash val="solid"/>
            </a:ln>
            <a:effectLst>
              <a:reflection blurRad="12700" stA="38000" endPos="28000" dist="5000" dir="5400000" sy="-100000" algn="bl" rotWithShape="0"/>
            </a:effectLst>
            <a:extLst/>
          </p:spPr>
        </p:pic>
        <p:pic>
          <p:nvPicPr>
            <p:cNvPr id="52" name="Picture 2" descr="https://www.eoda.de/files/Branchenseiten/Chemikerin.jp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25060" y="3198922"/>
              <a:ext cx="1675617" cy="1046405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 w="25400" cap="flat" cmpd="sng" algn="ctr">
              <a:noFill/>
              <a:prstDash val="solid"/>
            </a:ln>
            <a:effectLst>
              <a:reflection blurRad="12700" stA="38000" endPos="28000" dist="5000" dir="5400000" sy="-100000" algn="bl" rotWithShape="0"/>
            </a:effectLst>
            <a:extLst/>
          </p:spPr>
        </p:pic>
        <p:pic>
          <p:nvPicPr>
            <p:cNvPr id="53" name="Picture 20" descr="https://www.eoda.de/files/Branchenseiten/Tourismus%20und%20Big%20Data.jpg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0747" y="1823208"/>
              <a:ext cx="1568501" cy="1045668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 w="25400" cap="flat" cmpd="sng" algn="ctr">
              <a:noFill/>
              <a:prstDash val="solid"/>
            </a:ln>
            <a:effectLst>
              <a:reflection blurRad="12700" stA="38000" endPos="28000" dist="5000" dir="5400000" sy="-100000" algn="bl" rotWithShape="0"/>
            </a:effectLst>
            <a:extLst/>
          </p:spPr>
        </p:pic>
        <p:pic>
          <p:nvPicPr>
            <p:cNvPr id="54" name="Picture 16" descr="Big Data und Pharma"/>
            <p:cNvPicPr preferRelativeResize="0">
              <a:picLocks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239547" y="5004097"/>
              <a:ext cx="1566925" cy="1046405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 w="25400" cap="flat" cmpd="sng" algn="ctr">
              <a:noFill/>
              <a:prstDash val="solid"/>
            </a:ln>
            <a:effectLst>
              <a:reflection blurRad="12700" stA="38000" endPos="28000" dist="5000" dir="5400000" sy="-100000" algn="bl" rotWithShape="0"/>
            </a:effectLst>
            <a:extLst/>
          </p:spPr>
        </p:pic>
        <p:pic>
          <p:nvPicPr>
            <p:cNvPr id="55" name="Picture 18" descr="https://www.eoda.de/files/Branchenseiten/Einkaufswagen_schmal.JPG"/>
            <p:cNvPicPr preferRelativeResize="0">
              <a:picLocks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6358" y="1447441"/>
              <a:ext cx="974703" cy="876772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 w="25400" cap="flat" cmpd="sng" algn="ctr">
              <a:noFill/>
              <a:prstDash val="solid"/>
            </a:ln>
            <a:effectLst>
              <a:reflection blurRad="12700" stA="38000" endPos="28000" dist="5000" dir="5400000" sy="-100000" algn="bl" rotWithShape="0"/>
            </a:effectLst>
            <a:extLst/>
          </p:spPr>
        </p:pic>
        <p:graphicFrame>
          <p:nvGraphicFramePr>
            <p:cNvPr id="56" name="Diagramm 26"/>
            <p:cNvGraphicFramePr/>
            <p:nvPr>
              <p:extLst>
                <p:ext uri="{D42A27DB-BD31-4B8C-83A1-F6EECF244321}">
                  <p14:modId xmlns:p14="http://schemas.microsoft.com/office/powerpoint/2010/main" val="2790550500"/>
                </p:ext>
              </p:extLst>
            </p:nvPr>
          </p:nvGraphicFramePr>
          <p:xfrm>
            <a:off x="539478" y="2205423"/>
            <a:ext cx="6480720" cy="5904656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13" r:lo="rId14" r:qs="rId15" r:cs="rId16"/>
            </a:graphicData>
          </a:graphic>
        </p:graphicFrame>
      </p:grpSp>
      <p:sp>
        <p:nvSpPr>
          <p:cNvPr id="57" name="Textfeld 56"/>
          <p:cNvSpPr txBox="1"/>
          <p:nvPr/>
        </p:nvSpPr>
        <p:spPr>
          <a:xfrm>
            <a:off x="6379501" y="5400049"/>
            <a:ext cx="12438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Market Research</a:t>
            </a:r>
          </a:p>
        </p:txBody>
      </p:sp>
      <p:sp>
        <p:nvSpPr>
          <p:cNvPr id="58" name="Textfeld 57"/>
          <p:cNvSpPr txBox="1"/>
          <p:nvPr/>
        </p:nvSpPr>
        <p:spPr>
          <a:xfrm>
            <a:off x="5099717" y="5463721"/>
            <a:ext cx="12438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Marketing</a:t>
            </a:r>
            <a:endParaRPr lang="de-DE" sz="15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9" name="Textfeld 58"/>
          <p:cNvSpPr txBox="1"/>
          <p:nvPr/>
        </p:nvSpPr>
        <p:spPr>
          <a:xfrm>
            <a:off x="4085336" y="4694119"/>
            <a:ext cx="124380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3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Ad-</a:t>
            </a:r>
            <a:r>
              <a:rPr lang="de-DE" sz="1300" dirty="0" err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ministration</a:t>
            </a:r>
            <a:endParaRPr lang="de-DE" sz="13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0" name="Textfeld 59"/>
          <p:cNvSpPr txBox="1"/>
          <p:nvPr/>
        </p:nvSpPr>
        <p:spPr>
          <a:xfrm>
            <a:off x="4522939" y="1456456"/>
            <a:ext cx="12438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 err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Tourism</a:t>
            </a:r>
            <a:endParaRPr lang="de-DE" sz="15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" name="Textfeld 60"/>
          <p:cNvSpPr txBox="1"/>
          <p:nvPr/>
        </p:nvSpPr>
        <p:spPr>
          <a:xfrm>
            <a:off x="3718466" y="2448085"/>
            <a:ext cx="12438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Chemistry</a:t>
            </a:r>
            <a:endParaRPr lang="de-DE" sz="15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2" name="Textfeld 61"/>
          <p:cNvSpPr txBox="1"/>
          <p:nvPr/>
        </p:nvSpPr>
        <p:spPr>
          <a:xfrm>
            <a:off x="7419424" y="4826071"/>
            <a:ext cx="12438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 err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Logistics</a:t>
            </a:r>
            <a:endParaRPr lang="de-DE" sz="14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itel 1"/>
          <p:cNvSpPr txBox="1">
            <a:spLocks/>
          </p:cNvSpPr>
          <p:nvPr/>
        </p:nvSpPr>
        <p:spPr>
          <a:xfrm>
            <a:off x="616630" y="138160"/>
            <a:ext cx="6729413" cy="841177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685771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de-DE" sz="3200" dirty="0">
              <a:solidFill>
                <a:srgbClr val="5E4F42"/>
              </a:solidFill>
              <a:latin typeface="+mn-lt"/>
            </a:endParaRPr>
          </a:p>
        </p:txBody>
      </p:sp>
      <p:pic>
        <p:nvPicPr>
          <p:cNvPr id="83" name="Grafik 82" descr="Logo.JPG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298876" y="209436"/>
            <a:ext cx="1987203" cy="573965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41947118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5000"/>
    </mc:Choice>
    <mc:Fallback>
      <p:transition advClick="0" advTm="5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rafik 2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93" b="12071"/>
          <a:stretch/>
        </p:blipFill>
        <p:spPr>
          <a:xfrm>
            <a:off x="2758831" y="1448657"/>
            <a:ext cx="7484505" cy="4781972"/>
          </a:xfrm>
          <a:prstGeom prst="rect">
            <a:avLst/>
          </a:prstGeom>
        </p:spPr>
      </p:pic>
      <p:sp>
        <p:nvSpPr>
          <p:cNvPr id="25" name="Titel 4"/>
          <p:cNvSpPr txBox="1">
            <a:spLocks/>
          </p:cNvSpPr>
          <p:nvPr/>
        </p:nvSpPr>
        <p:spPr>
          <a:xfrm>
            <a:off x="0" y="524738"/>
            <a:ext cx="12192000" cy="841177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685771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3200" dirty="0" err="1">
                <a:solidFill>
                  <a:srgbClr val="5E4F42"/>
                </a:solidFill>
                <a:latin typeface="+mn-lt"/>
              </a:rPr>
              <a:t>Our</a:t>
            </a:r>
            <a:r>
              <a:rPr lang="de-DE" sz="3200" dirty="0">
                <a:solidFill>
                  <a:srgbClr val="5E4F42"/>
                </a:solidFill>
                <a:latin typeface="+mn-lt"/>
              </a:rPr>
              <a:t> Approach</a:t>
            </a:r>
          </a:p>
        </p:txBody>
      </p:sp>
      <p:sp>
        <p:nvSpPr>
          <p:cNvPr id="26" name="Textfeld 64"/>
          <p:cNvSpPr txBox="1"/>
          <p:nvPr/>
        </p:nvSpPr>
        <p:spPr>
          <a:xfrm>
            <a:off x="612542" y="1532850"/>
            <a:ext cx="2146289" cy="612934"/>
          </a:xfrm>
          <a:prstGeom prst="roundRect">
            <a:avLst/>
          </a:prstGeom>
          <a:noFill/>
          <a:ln>
            <a:solidFill>
              <a:srgbClr val="88AB31"/>
            </a:solidFill>
          </a:ln>
        </p:spPr>
        <p:txBody>
          <a:bodyPr wrap="square" rtlCol="0">
            <a:spAutoFit/>
          </a:bodyPr>
          <a:lstStyle>
            <a:defPPr>
              <a:defRPr lang="de-DE"/>
            </a:defPPr>
            <a:lvl1pPr>
              <a:lnSpc>
                <a:spcPts val="1400"/>
              </a:lnSpc>
              <a:defRPr sz="1600">
                <a:solidFill>
                  <a:srgbClr val="88AB31"/>
                </a:solidFill>
                <a:cs typeface="Arial" pitchFamily="34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de-DE" sz="1500" dirty="0" err="1"/>
              <a:t>We</a:t>
            </a:r>
            <a:r>
              <a:rPr lang="de-DE" sz="1500" dirty="0"/>
              <a:t> </a:t>
            </a:r>
            <a:r>
              <a:rPr lang="de-DE" sz="1500" dirty="0" err="1"/>
              <a:t>transform</a:t>
            </a:r>
            <a:r>
              <a:rPr lang="de-DE" sz="1500" dirty="0"/>
              <a:t> </a:t>
            </a:r>
            <a:r>
              <a:rPr lang="de-DE" sz="1500" dirty="0" err="1"/>
              <a:t>data</a:t>
            </a:r>
            <a:r>
              <a:rPr lang="de-DE" sz="1500" dirty="0"/>
              <a:t> </a:t>
            </a:r>
            <a:r>
              <a:rPr lang="de-DE" sz="1500" dirty="0" err="1"/>
              <a:t>into</a:t>
            </a:r>
            <a:r>
              <a:rPr lang="de-DE" sz="1500" dirty="0"/>
              <a:t> </a:t>
            </a:r>
            <a:r>
              <a:rPr lang="de-DE" sz="1500" dirty="0" err="1"/>
              <a:t>measurable</a:t>
            </a:r>
            <a:r>
              <a:rPr lang="de-DE" sz="1500" dirty="0"/>
              <a:t> </a:t>
            </a:r>
            <a:r>
              <a:rPr lang="de-DE" sz="1500" dirty="0" err="1"/>
              <a:t>value</a:t>
            </a:r>
            <a:endParaRPr lang="de-DE" sz="1500" dirty="0"/>
          </a:p>
        </p:txBody>
      </p:sp>
      <p:sp>
        <p:nvSpPr>
          <p:cNvPr id="27" name="Textfeld 65"/>
          <p:cNvSpPr txBox="1"/>
          <p:nvPr/>
        </p:nvSpPr>
        <p:spPr>
          <a:xfrm>
            <a:off x="10120834" y="5617695"/>
            <a:ext cx="1746843" cy="612934"/>
          </a:xfrm>
          <a:prstGeom prst="roundRect">
            <a:avLst/>
          </a:prstGeom>
          <a:noFill/>
          <a:ln>
            <a:solidFill>
              <a:srgbClr val="88AB31"/>
            </a:solidFill>
          </a:ln>
        </p:spPr>
        <p:txBody>
          <a:bodyPr wrap="square" rtlCol="0">
            <a:spAutoFit/>
          </a:bodyPr>
          <a:lstStyle>
            <a:defPPr>
              <a:defRPr lang="de-DE"/>
            </a:defPPr>
            <a:lvl1pPr>
              <a:lnSpc>
                <a:spcPts val="1400"/>
              </a:lnSpc>
              <a:defRPr sz="1600">
                <a:solidFill>
                  <a:srgbClr val="88AB31"/>
                </a:solidFill>
                <a:cs typeface="Arial" pitchFamily="34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de-DE" sz="1500" dirty="0" err="1"/>
              <a:t>We</a:t>
            </a:r>
            <a:r>
              <a:rPr lang="de-DE" sz="1500" dirty="0"/>
              <a:t> </a:t>
            </a:r>
            <a:r>
              <a:rPr lang="de-DE" sz="1500" dirty="0" err="1"/>
              <a:t>increase</a:t>
            </a:r>
            <a:r>
              <a:rPr lang="de-DE" sz="1500" dirty="0"/>
              <a:t> </a:t>
            </a:r>
            <a:r>
              <a:rPr lang="de-DE" sz="1500" dirty="0" err="1"/>
              <a:t>your</a:t>
            </a:r>
            <a:r>
              <a:rPr lang="de-DE" sz="1500" dirty="0"/>
              <a:t> </a:t>
            </a:r>
            <a:r>
              <a:rPr lang="de-DE" sz="1500" dirty="0" err="1"/>
              <a:t>analytical</a:t>
            </a:r>
            <a:r>
              <a:rPr lang="de-DE" sz="1500" dirty="0"/>
              <a:t> </a:t>
            </a:r>
            <a:r>
              <a:rPr lang="de-DE" sz="1500" dirty="0" err="1"/>
              <a:t>maturity</a:t>
            </a:r>
            <a:endParaRPr lang="de-DE" sz="1500" dirty="0"/>
          </a:p>
        </p:txBody>
      </p:sp>
      <p:pic>
        <p:nvPicPr>
          <p:cNvPr id="28" name="Grafik 27" descr="Logo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98876" y="209436"/>
            <a:ext cx="1987203" cy="573965"/>
          </a:xfrm>
          <a:prstGeom prst="rect">
            <a:avLst/>
          </a:prstGeom>
          <a:ln>
            <a:noFill/>
          </a:ln>
          <a:effectLst/>
        </p:spPr>
      </p:pic>
      <p:sp>
        <p:nvSpPr>
          <p:cNvPr id="29" name="Textfeld 28"/>
          <p:cNvSpPr txBox="1"/>
          <p:nvPr/>
        </p:nvSpPr>
        <p:spPr>
          <a:xfrm>
            <a:off x="1" y="6546816"/>
            <a:ext cx="1219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www.eoda.de</a:t>
            </a:r>
          </a:p>
        </p:txBody>
      </p:sp>
    </p:spTree>
    <p:extLst>
      <p:ext uri="{BB962C8B-B14F-4D97-AF65-F5344CB8AC3E}">
        <p14:creationId xmlns:p14="http://schemas.microsoft.com/office/powerpoint/2010/main" val="1954310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5000"/>
    </mc:Choice>
    <mc:Fallback>
      <p:transition advClick="0" advTm="5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4"/>
          <p:cNvSpPr txBox="1">
            <a:spLocks/>
          </p:cNvSpPr>
          <p:nvPr/>
        </p:nvSpPr>
        <p:spPr>
          <a:xfrm>
            <a:off x="0" y="524738"/>
            <a:ext cx="12192000" cy="841177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685771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3200" dirty="0" err="1">
                <a:solidFill>
                  <a:srgbClr val="5E4F42"/>
                </a:solidFill>
                <a:latin typeface="+mn-lt"/>
              </a:rPr>
              <a:t>We</a:t>
            </a:r>
            <a:r>
              <a:rPr lang="de-DE" sz="3200" dirty="0">
                <a:solidFill>
                  <a:srgbClr val="5E4F42"/>
                </a:solidFill>
                <a:latin typeface="+mn-lt"/>
              </a:rPr>
              <a:t> </a:t>
            </a:r>
            <a:r>
              <a:rPr lang="de-DE" sz="3200" dirty="0" err="1">
                <a:solidFill>
                  <a:srgbClr val="5E4F42"/>
                </a:solidFill>
                <a:latin typeface="+mn-lt"/>
              </a:rPr>
              <a:t>are</a:t>
            </a:r>
            <a:r>
              <a:rPr lang="de-DE" sz="3200" dirty="0">
                <a:solidFill>
                  <a:srgbClr val="5E4F42"/>
                </a:solidFill>
                <a:latin typeface="+mn-lt"/>
              </a:rPr>
              <a:t> </a:t>
            </a:r>
            <a:r>
              <a:rPr lang="de-DE" sz="3200" dirty="0" err="1">
                <a:solidFill>
                  <a:srgbClr val="5E4F42"/>
                </a:solidFill>
                <a:latin typeface="+mn-lt"/>
              </a:rPr>
              <a:t>counting</a:t>
            </a:r>
            <a:r>
              <a:rPr lang="de-DE" sz="3200" dirty="0">
                <a:solidFill>
                  <a:srgbClr val="5E4F42"/>
                </a:solidFill>
                <a:latin typeface="+mn-lt"/>
              </a:rPr>
              <a:t> on R</a:t>
            </a:r>
          </a:p>
        </p:txBody>
      </p:sp>
      <p:sp>
        <p:nvSpPr>
          <p:cNvPr id="6" name="Rechteck 5"/>
          <p:cNvSpPr/>
          <p:nvPr/>
        </p:nvSpPr>
        <p:spPr>
          <a:xfrm>
            <a:off x="5247255" y="3990556"/>
            <a:ext cx="6397504" cy="7040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"/>
            <a:endParaRPr lang="de-DE" sz="1325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fontAlgn="b"/>
            <a:endParaRPr lang="de-DE" sz="1325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fontAlgn="b"/>
            <a:endParaRPr lang="de-DE" sz="1325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6154216" y="1693842"/>
            <a:ext cx="6037784" cy="3170983"/>
          </a:xfrm>
          <a:prstGeom prst="rect">
            <a:avLst/>
          </a:prstGeom>
          <a:solidFill>
            <a:srgbClr val="EAEAEE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4216" y="1700711"/>
            <a:ext cx="2755158" cy="25802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8758" y="1700711"/>
            <a:ext cx="3028350" cy="2624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feld 10"/>
          <p:cNvSpPr txBox="1"/>
          <p:nvPr/>
        </p:nvSpPr>
        <p:spPr>
          <a:xfrm>
            <a:off x="6161146" y="4287249"/>
            <a:ext cx="54964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rgbClr val="6E6F74"/>
                </a:solidFill>
                <a:cs typeface="Arial" panose="020B0604020202020204" pitchFamily="34" charset="0"/>
              </a:rPr>
              <a:t>Europe </a:t>
            </a:r>
            <a:r>
              <a:rPr lang="de-DE" sz="1600" dirty="0" err="1">
                <a:solidFill>
                  <a:srgbClr val="6E6F74"/>
                </a:solidFill>
                <a:cs typeface="Arial" panose="020B0604020202020204" pitchFamily="34" charset="0"/>
              </a:rPr>
              <a:t>and</a:t>
            </a:r>
            <a:r>
              <a:rPr lang="de-DE" sz="1600" dirty="0">
                <a:solidFill>
                  <a:srgbClr val="6E6F74"/>
                </a:solidFill>
                <a:cs typeface="Arial" panose="020B0604020202020204" pitchFamily="34" charset="0"/>
              </a:rPr>
              <a:t> New York City – The </a:t>
            </a:r>
            <a:r>
              <a:rPr lang="de-DE" sz="1600" dirty="0" err="1">
                <a:solidFill>
                  <a:srgbClr val="6E6F74"/>
                </a:solidFill>
                <a:cs typeface="Arial" panose="020B0604020202020204" pitchFamily="34" charset="0"/>
              </a:rPr>
              <a:t>Arteries</a:t>
            </a:r>
            <a:r>
              <a:rPr lang="de-DE" sz="1600" dirty="0">
                <a:solidFill>
                  <a:srgbClr val="6E6F74"/>
                </a:solidFill>
                <a:cs typeface="Arial" panose="020B0604020202020204" pitchFamily="34" charset="0"/>
              </a:rPr>
              <a:t> </a:t>
            </a:r>
            <a:r>
              <a:rPr lang="de-DE" sz="1600" dirty="0" err="1">
                <a:solidFill>
                  <a:srgbClr val="6E6F74"/>
                </a:solidFill>
                <a:cs typeface="Arial" panose="020B0604020202020204" pitchFamily="34" charset="0"/>
              </a:rPr>
              <a:t>of</a:t>
            </a:r>
            <a:r>
              <a:rPr lang="de-DE" sz="1600" dirty="0">
                <a:solidFill>
                  <a:srgbClr val="6E6F74"/>
                </a:solidFill>
                <a:cs typeface="Arial" panose="020B0604020202020204" pitchFamily="34" charset="0"/>
              </a:rPr>
              <a:t> </a:t>
            </a:r>
            <a:r>
              <a:rPr lang="de-DE" sz="1600" dirty="0" err="1">
                <a:solidFill>
                  <a:srgbClr val="6E6F74"/>
                </a:solidFill>
                <a:cs typeface="Arial" panose="020B0604020202020204" pitchFamily="34" charset="0"/>
              </a:rPr>
              <a:t>the</a:t>
            </a:r>
            <a:r>
              <a:rPr lang="de-DE" sz="1600" dirty="0">
                <a:solidFill>
                  <a:srgbClr val="6E6F74"/>
                </a:solidFill>
                <a:cs typeface="Arial" panose="020B0604020202020204" pitchFamily="34" charset="0"/>
              </a:rPr>
              <a:t> World in Tweets. </a:t>
            </a:r>
          </a:p>
          <a:p>
            <a:r>
              <a:rPr lang="de-DE" sz="1600" dirty="0">
                <a:solidFill>
                  <a:srgbClr val="6E6F74"/>
                </a:solidFill>
                <a:cs typeface="Arial" panose="020B0604020202020204" pitchFamily="34" charset="0"/>
              </a:rPr>
              <a:t>A </a:t>
            </a:r>
            <a:r>
              <a:rPr lang="de-DE" sz="1600" dirty="0" err="1">
                <a:solidFill>
                  <a:srgbClr val="6E6F74"/>
                </a:solidFill>
                <a:cs typeface="Arial" panose="020B0604020202020204" pitchFamily="34" charset="0"/>
              </a:rPr>
              <a:t>visualization</a:t>
            </a:r>
            <a:r>
              <a:rPr lang="de-DE" sz="1600" dirty="0">
                <a:solidFill>
                  <a:srgbClr val="6E6F74"/>
                </a:solidFill>
                <a:cs typeface="Arial" panose="020B0604020202020204" pitchFamily="34" charset="0"/>
              </a:rPr>
              <a:t> </a:t>
            </a:r>
            <a:r>
              <a:rPr lang="de-DE" sz="1600" dirty="0" err="1">
                <a:solidFill>
                  <a:srgbClr val="6E6F74"/>
                </a:solidFill>
                <a:cs typeface="Arial" panose="020B0604020202020204" pitchFamily="34" charset="0"/>
              </a:rPr>
              <a:t>with</a:t>
            </a:r>
            <a:r>
              <a:rPr lang="de-DE" sz="1600" dirty="0">
                <a:solidFill>
                  <a:srgbClr val="6E6F74"/>
                </a:solidFill>
                <a:cs typeface="Arial" panose="020B0604020202020204" pitchFamily="34" charset="0"/>
              </a:rPr>
              <a:t> 20 </a:t>
            </a:r>
            <a:r>
              <a:rPr lang="de-DE" sz="1600" dirty="0" err="1">
                <a:solidFill>
                  <a:srgbClr val="6E6F74"/>
                </a:solidFill>
                <a:cs typeface="Arial" panose="020B0604020202020204" pitchFamily="34" charset="0"/>
              </a:rPr>
              <a:t>lines</a:t>
            </a:r>
            <a:r>
              <a:rPr lang="de-DE" sz="1600" dirty="0">
                <a:solidFill>
                  <a:srgbClr val="6E6F74"/>
                </a:solidFill>
                <a:cs typeface="Arial" panose="020B0604020202020204" pitchFamily="34" charset="0"/>
              </a:rPr>
              <a:t> </a:t>
            </a:r>
            <a:r>
              <a:rPr lang="de-DE" sz="1600" dirty="0" err="1">
                <a:solidFill>
                  <a:srgbClr val="6E6F74"/>
                </a:solidFill>
                <a:cs typeface="Arial" panose="020B0604020202020204" pitchFamily="34" charset="0"/>
              </a:rPr>
              <a:t>of</a:t>
            </a:r>
            <a:r>
              <a:rPr lang="de-DE" sz="1600" dirty="0">
                <a:solidFill>
                  <a:srgbClr val="6E6F74"/>
                </a:solidFill>
                <a:cs typeface="Arial" panose="020B0604020202020204" pitchFamily="34" charset="0"/>
              </a:rPr>
              <a:t> R </a:t>
            </a:r>
            <a:r>
              <a:rPr lang="de-DE" sz="1600" dirty="0" err="1">
                <a:solidFill>
                  <a:srgbClr val="6E6F74"/>
                </a:solidFill>
                <a:cs typeface="Arial" panose="020B0604020202020204" pitchFamily="34" charset="0"/>
              </a:rPr>
              <a:t>code</a:t>
            </a:r>
            <a:r>
              <a:rPr lang="de-DE" sz="1600" dirty="0">
                <a:solidFill>
                  <a:srgbClr val="6E6F74"/>
                </a:solidFill>
                <a:cs typeface="Arial" panose="020B0604020202020204" pitchFamily="34" charset="0"/>
              </a:rPr>
              <a:t>.</a:t>
            </a:r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1987" y="3289480"/>
            <a:ext cx="1919861" cy="1487893"/>
          </a:xfrm>
          <a:prstGeom prst="rect">
            <a:avLst/>
          </a:prstGeom>
        </p:spPr>
      </p:pic>
      <p:sp>
        <p:nvSpPr>
          <p:cNvPr id="12" name="Rechteck 11"/>
          <p:cNvSpPr/>
          <p:nvPr/>
        </p:nvSpPr>
        <p:spPr>
          <a:xfrm>
            <a:off x="395896" y="1686643"/>
            <a:ext cx="5753428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6E6F74"/>
                </a:solidFill>
                <a:cs typeface="Arial" panose="020B0604020202020204" pitchFamily="34" charset="0"/>
              </a:rPr>
              <a:t>R is one of the </a:t>
            </a:r>
            <a:r>
              <a:rPr lang="en-US" sz="2800" b="1" dirty="0">
                <a:solidFill>
                  <a:srgbClr val="6E6F74"/>
                </a:solidFill>
                <a:cs typeface="Arial" panose="020B0604020202020204" pitchFamily="34" charset="0"/>
              </a:rPr>
              <a:t>best solutions</a:t>
            </a:r>
            <a:r>
              <a:rPr lang="en-US" sz="2800" dirty="0">
                <a:solidFill>
                  <a:srgbClr val="6E6F74"/>
                </a:solidFill>
                <a:cs typeface="Arial" panose="020B0604020202020204" pitchFamily="34" charset="0"/>
              </a:rPr>
              <a:t> for </a:t>
            </a:r>
            <a:r>
              <a:rPr lang="en-US" sz="2800" b="1" dirty="0">
                <a:solidFill>
                  <a:srgbClr val="6E6F74"/>
                </a:solidFill>
                <a:cs typeface="Arial" panose="020B0604020202020204" pitchFamily="34" charset="0"/>
              </a:rPr>
              <a:t>analyzing</a:t>
            </a:r>
            <a:r>
              <a:rPr lang="en-US" sz="2800" dirty="0">
                <a:solidFill>
                  <a:srgbClr val="6E6F74"/>
                </a:solidFill>
                <a:cs typeface="Arial" panose="020B0604020202020204" pitchFamily="34" charset="0"/>
              </a:rPr>
              <a:t> and </a:t>
            </a:r>
            <a:r>
              <a:rPr lang="en-US" sz="2800" b="1" dirty="0">
                <a:solidFill>
                  <a:srgbClr val="6E6F74"/>
                </a:solidFill>
                <a:cs typeface="Arial" panose="020B0604020202020204" pitchFamily="34" charset="0"/>
              </a:rPr>
              <a:t>visualizing</a:t>
            </a:r>
            <a:r>
              <a:rPr lang="en-US" sz="2800" dirty="0">
                <a:solidFill>
                  <a:srgbClr val="6E6F74"/>
                </a:solidFill>
                <a:cs typeface="Arial" panose="020B0604020202020204" pitchFamily="34" charset="0"/>
              </a:rPr>
              <a:t> data, for </a:t>
            </a:r>
            <a:r>
              <a:rPr lang="en-US" sz="2800" b="1" dirty="0">
                <a:solidFill>
                  <a:srgbClr val="6E6F74"/>
                </a:solidFill>
                <a:cs typeface="Arial" panose="020B0604020202020204" pitchFamily="34" charset="0"/>
              </a:rPr>
              <a:t>data mining </a:t>
            </a:r>
            <a:r>
              <a:rPr lang="en-US" sz="2800" dirty="0">
                <a:solidFill>
                  <a:srgbClr val="6E6F74"/>
                </a:solidFill>
                <a:cs typeface="Arial" panose="020B0604020202020204" pitchFamily="34" charset="0"/>
              </a:rPr>
              <a:t>and </a:t>
            </a:r>
            <a:r>
              <a:rPr lang="en-US" sz="2800" b="1" dirty="0">
                <a:solidFill>
                  <a:srgbClr val="6E6F74"/>
                </a:solidFill>
                <a:cs typeface="Arial" panose="020B0604020202020204" pitchFamily="34" charset="0"/>
              </a:rPr>
              <a:t>predictive analytics</a:t>
            </a:r>
            <a:r>
              <a:rPr lang="en-US" sz="2800" dirty="0">
                <a:solidFill>
                  <a:srgbClr val="6E6F74"/>
                </a:solidFill>
                <a:cs typeface="Arial" panose="020B0604020202020204" pitchFamily="34" charset="0"/>
              </a:rPr>
              <a:t>. </a:t>
            </a:r>
          </a:p>
        </p:txBody>
      </p:sp>
      <p:sp>
        <p:nvSpPr>
          <p:cNvPr id="13" name="Rechteck 12"/>
          <p:cNvSpPr/>
          <p:nvPr/>
        </p:nvSpPr>
        <p:spPr>
          <a:xfrm>
            <a:off x="2116476" y="5405019"/>
            <a:ext cx="10075524" cy="847547"/>
          </a:xfrm>
          <a:prstGeom prst="rect">
            <a:avLst/>
          </a:prstGeom>
          <a:solidFill>
            <a:srgbClr val="88AC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4" name="Grafik 1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158"/>
          <a:stretch/>
        </p:blipFill>
        <p:spPr>
          <a:xfrm>
            <a:off x="1034341" y="5405019"/>
            <a:ext cx="900431" cy="843249"/>
          </a:xfrm>
          <a:prstGeom prst="rect">
            <a:avLst/>
          </a:prstGeom>
        </p:spPr>
      </p:pic>
      <p:sp>
        <p:nvSpPr>
          <p:cNvPr id="15" name="Rechteck 14"/>
          <p:cNvSpPr/>
          <p:nvPr/>
        </p:nvSpPr>
        <p:spPr>
          <a:xfrm>
            <a:off x="2223137" y="5522133"/>
            <a:ext cx="969488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dirty="0" err="1">
                <a:solidFill>
                  <a:schemeClr val="bg1"/>
                </a:solidFill>
                <a:cs typeface="Arial" panose="020B0604020202020204" pitchFamily="34" charset="0"/>
              </a:rPr>
              <a:t>We</a:t>
            </a:r>
            <a:r>
              <a:rPr lang="de-DE" sz="2800" dirty="0">
                <a:solidFill>
                  <a:schemeClr val="bg1"/>
                </a:solidFill>
                <a:cs typeface="Arial" panose="020B0604020202020204" pitchFamily="34" charset="0"/>
              </a:rPr>
              <a:t> </a:t>
            </a:r>
            <a:r>
              <a:rPr lang="de-DE" sz="2800" dirty="0" err="1">
                <a:solidFill>
                  <a:schemeClr val="bg1"/>
                </a:solidFill>
                <a:cs typeface="Arial" panose="020B0604020202020204" pitchFamily="34" charset="0"/>
              </a:rPr>
              <a:t>are</a:t>
            </a:r>
            <a:r>
              <a:rPr lang="de-DE" sz="2800" dirty="0">
                <a:solidFill>
                  <a:schemeClr val="bg1"/>
                </a:solidFill>
                <a:cs typeface="Arial" panose="020B0604020202020204" pitchFamily="34" charset="0"/>
              </a:rPr>
              <a:t> </a:t>
            </a:r>
            <a:r>
              <a:rPr lang="de-DE" sz="2800" dirty="0" err="1">
                <a:solidFill>
                  <a:schemeClr val="bg1"/>
                </a:solidFill>
                <a:cs typeface="Arial" panose="020B0604020202020204" pitchFamily="34" charset="0"/>
              </a:rPr>
              <a:t>one</a:t>
            </a:r>
            <a:r>
              <a:rPr lang="de-DE" sz="2800" dirty="0">
                <a:solidFill>
                  <a:schemeClr val="bg1"/>
                </a:solidFill>
                <a:cs typeface="Arial" panose="020B0604020202020204" pitchFamily="34" charset="0"/>
              </a:rPr>
              <a:t> </a:t>
            </a:r>
            <a:r>
              <a:rPr lang="de-DE" sz="2800" dirty="0" err="1">
                <a:solidFill>
                  <a:schemeClr val="bg1"/>
                </a:solidFill>
                <a:cs typeface="Arial" panose="020B0604020202020204" pitchFamily="34" charset="0"/>
              </a:rPr>
              <a:t>of</a:t>
            </a:r>
            <a:r>
              <a:rPr lang="de-DE" sz="2800" dirty="0">
                <a:solidFill>
                  <a:schemeClr val="bg1"/>
                </a:solidFill>
                <a:cs typeface="Arial" panose="020B0604020202020204" pitchFamily="34" charset="0"/>
              </a:rPr>
              <a:t> </a:t>
            </a:r>
            <a:r>
              <a:rPr lang="de-DE" sz="2800" dirty="0" err="1">
                <a:solidFill>
                  <a:schemeClr val="bg1"/>
                </a:solidFill>
                <a:cs typeface="Arial" panose="020B0604020202020204" pitchFamily="34" charset="0"/>
              </a:rPr>
              <a:t>the</a:t>
            </a:r>
            <a:r>
              <a:rPr lang="de-DE" sz="2800" dirty="0">
                <a:solidFill>
                  <a:schemeClr val="bg1"/>
                </a:solidFill>
                <a:cs typeface="Arial" panose="020B0604020202020204" pitchFamily="34" charset="0"/>
              </a:rPr>
              <a:t> </a:t>
            </a:r>
            <a:r>
              <a:rPr lang="de-DE" sz="2800" dirty="0" err="1">
                <a:solidFill>
                  <a:schemeClr val="bg1"/>
                </a:solidFill>
                <a:cs typeface="Arial" panose="020B0604020202020204" pitchFamily="34" charset="0"/>
              </a:rPr>
              <a:t>pioneers</a:t>
            </a:r>
            <a:r>
              <a:rPr lang="de-DE" sz="2800" dirty="0">
                <a:solidFill>
                  <a:schemeClr val="bg1"/>
                </a:solidFill>
                <a:cs typeface="Arial" panose="020B0604020202020204" pitchFamily="34" charset="0"/>
              </a:rPr>
              <a:t> in </a:t>
            </a:r>
            <a:r>
              <a:rPr lang="de-DE" sz="2800" dirty="0" err="1">
                <a:solidFill>
                  <a:schemeClr val="bg1"/>
                </a:solidFill>
                <a:cs typeface="Arial" panose="020B0604020202020204" pitchFamily="34" charset="0"/>
              </a:rPr>
              <a:t>the</a:t>
            </a:r>
            <a:r>
              <a:rPr lang="de-DE" sz="2800" dirty="0">
                <a:solidFill>
                  <a:schemeClr val="bg1"/>
                </a:solidFill>
                <a:cs typeface="Arial" panose="020B0604020202020204" pitchFamily="34" charset="0"/>
              </a:rPr>
              <a:t> professional </a:t>
            </a:r>
            <a:r>
              <a:rPr lang="de-DE" sz="2800" dirty="0" err="1">
                <a:solidFill>
                  <a:schemeClr val="bg1"/>
                </a:solidFill>
                <a:cs typeface="Arial" panose="020B0604020202020204" pitchFamily="34" charset="0"/>
              </a:rPr>
              <a:t>application</a:t>
            </a:r>
            <a:r>
              <a:rPr lang="de-DE" sz="2800" dirty="0">
                <a:solidFill>
                  <a:schemeClr val="bg1"/>
                </a:solidFill>
                <a:cs typeface="Arial" panose="020B0604020202020204" pitchFamily="34" charset="0"/>
              </a:rPr>
              <a:t> </a:t>
            </a:r>
            <a:r>
              <a:rPr lang="de-DE" sz="2800" dirty="0" err="1">
                <a:solidFill>
                  <a:schemeClr val="bg1"/>
                </a:solidFill>
                <a:cs typeface="Arial" panose="020B0604020202020204" pitchFamily="34" charset="0"/>
              </a:rPr>
              <a:t>of</a:t>
            </a:r>
            <a:r>
              <a:rPr lang="de-DE" sz="2800" dirty="0">
                <a:solidFill>
                  <a:schemeClr val="bg1"/>
                </a:solidFill>
                <a:cs typeface="Arial" panose="020B0604020202020204" pitchFamily="34" charset="0"/>
              </a:rPr>
              <a:t> R</a:t>
            </a:r>
          </a:p>
        </p:txBody>
      </p:sp>
      <p:pic>
        <p:nvPicPr>
          <p:cNvPr id="16" name="Grafik 15" descr="Logo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98876" y="209436"/>
            <a:ext cx="1987203" cy="573965"/>
          </a:xfrm>
          <a:prstGeom prst="rect">
            <a:avLst/>
          </a:prstGeom>
          <a:ln>
            <a:noFill/>
          </a:ln>
          <a:effectLst/>
        </p:spPr>
      </p:pic>
      <p:sp>
        <p:nvSpPr>
          <p:cNvPr id="17" name="Textfeld 16"/>
          <p:cNvSpPr txBox="1"/>
          <p:nvPr/>
        </p:nvSpPr>
        <p:spPr>
          <a:xfrm>
            <a:off x="1" y="6546816"/>
            <a:ext cx="1219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www.eoda.de</a:t>
            </a:r>
          </a:p>
        </p:txBody>
      </p:sp>
    </p:spTree>
    <p:extLst>
      <p:ext uri="{BB962C8B-B14F-4D97-AF65-F5344CB8AC3E}">
        <p14:creationId xmlns:p14="http://schemas.microsoft.com/office/powerpoint/2010/main" val="30405779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5000"/>
    </mc:Choice>
    <mc:Fallback>
      <p:transition advClick="0" advTm="5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4"/>
          <p:cNvSpPr txBox="1">
            <a:spLocks/>
          </p:cNvSpPr>
          <p:nvPr/>
        </p:nvSpPr>
        <p:spPr>
          <a:xfrm>
            <a:off x="0" y="524738"/>
            <a:ext cx="12192000" cy="841177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685771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3200" dirty="0" err="1">
                <a:solidFill>
                  <a:srgbClr val="5E4F42"/>
                </a:solidFill>
                <a:latin typeface="+mn-lt"/>
              </a:rPr>
              <a:t>For</a:t>
            </a:r>
            <a:r>
              <a:rPr lang="de-DE" sz="3200" dirty="0">
                <a:solidFill>
                  <a:srgbClr val="5E4F42"/>
                </a:solidFill>
                <a:latin typeface="+mn-lt"/>
              </a:rPr>
              <a:t> </a:t>
            </a:r>
            <a:r>
              <a:rPr lang="de-DE" sz="3200" dirty="0" err="1">
                <a:solidFill>
                  <a:srgbClr val="5E4F42"/>
                </a:solidFill>
                <a:latin typeface="+mn-lt"/>
              </a:rPr>
              <a:t>every</a:t>
            </a:r>
            <a:r>
              <a:rPr lang="de-DE" sz="3200" dirty="0">
                <a:solidFill>
                  <a:srgbClr val="5E4F42"/>
                </a:solidFill>
                <a:latin typeface="+mn-lt"/>
              </a:rPr>
              <a:t> </a:t>
            </a:r>
            <a:r>
              <a:rPr lang="de-DE" sz="3200" dirty="0" err="1">
                <a:solidFill>
                  <a:srgbClr val="5E4F42"/>
                </a:solidFill>
                <a:latin typeface="+mn-lt"/>
              </a:rPr>
              <a:t>topic</a:t>
            </a:r>
            <a:r>
              <a:rPr lang="de-DE" sz="3200" dirty="0">
                <a:solidFill>
                  <a:srgbClr val="5E4F42"/>
                </a:solidFill>
                <a:latin typeface="+mn-lt"/>
              </a:rPr>
              <a:t> </a:t>
            </a:r>
            <a:r>
              <a:rPr lang="de-DE" sz="3200" dirty="0" err="1">
                <a:solidFill>
                  <a:srgbClr val="5E4F42"/>
                </a:solidFill>
                <a:latin typeface="+mn-lt"/>
              </a:rPr>
              <a:t>the</a:t>
            </a:r>
            <a:r>
              <a:rPr lang="de-DE" sz="3200" dirty="0">
                <a:solidFill>
                  <a:srgbClr val="5E4F42"/>
                </a:solidFill>
                <a:latin typeface="+mn-lt"/>
              </a:rPr>
              <a:t> </a:t>
            </a:r>
            <a:r>
              <a:rPr lang="de-DE" sz="3200" b="1" dirty="0" err="1">
                <a:solidFill>
                  <a:srgbClr val="87AB31"/>
                </a:solidFill>
                <a:latin typeface="+mn-lt"/>
              </a:rPr>
              <a:t>right</a:t>
            </a:r>
            <a:r>
              <a:rPr lang="de-DE" sz="3200" b="1" dirty="0">
                <a:solidFill>
                  <a:srgbClr val="87AB31"/>
                </a:solidFill>
                <a:latin typeface="+mn-lt"/>
              </a:rPr>
              <a:t> </a:t>
            </a:r>
            <a:r>
              <a:rPr lang="de-DE" sz="3200" b="1" dirty="0" err="1">
                <a:solidFill>
                  <a:srgbClr val="87AB31"/>
                </a:solidFill>
                <a:latin typeface="+mn-lt"/>
              </a:rPr>
              <a:t>offer</a:t>
            </a:r>
            <a:endParaRPr lang="de-DE" sz="3200" b="1" dirty="0">
              <a:solidFill>
                <a:srgbClr val="87AB31"/>
              </a:solidFill>
              <a:latin typeface="+mn-lt"/>
            </a:endParaRPr>
          </a:p>
        </p:txBody>
      </p:sp>
      <p:sp>
        <p:nvSpPr>
          <p:cNvPr id="2" name="Rechteck 1"/>
          <p:cNvSpPr/>
          <p:nvPr/>
        </p:nvSpPr>
        <p:spPr>
          <a:xfrm>
            <a:off x="2678130" y="1388791"/>
            <a:ext cx="7719317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5E4F42"/>
                </a:solidFill>
                <a:cs typeface="Arial" panose="020B0604020202020204" pitchFamily="34" charset="0"/>
              </a:rPr>
              <a:t>Generating new knowledge with eoda </a:t>
            </a:r>
            <a:r>
              <a:rPr lang="en-US" sz="2800" b="1" dirty="0">
                <a:solidFill>
                  <a:prstClr val="white">
                    <a:lumMod val="50000"/>
                  </a:prstClr>
                </a:solidFill>
                <a:cs typeface="Arial" panose="020B0604020202020204" pitchFamily="34" charset="0"/>
              </a:rPr>
              <a:t>|</a:t>
            </a:r>
            <a:r>
              <a:rPr lang="en-US" sz="2800" b="1" dirty="0">
                <a:solidFill>
                  <a:srgbClr val="5E4F42"/>
                </a:solidFill>
                <a:cs typeface="Arial" panose="020B0604020202020204" pitchFamily="34" charset="0"/>
              </a:rPr>
              <a:t> </a:t>
            </a:r>
            <a:r>
              <a:rPr lang="en-US" sz="2800" b="1" dirty="0">
                <a:solidFill>
                  <a:srgbClr val="88AB32"/>
                </a:solidFill>
                <a:cs typeface="Arial" panose="020B0604020202020204" pitchFamily="34" charset="0"/>
              </a:rPr>
              <a:t>survey</a:t>
            </a:r>
            <a:endParaRPr lang="en-US" sz="2800" b="1" dirty="0">
              <a:solidFill>
                <a:srgbClr val="5E4F42"/>
              </a:solidFill>
              <a:cs typeface="Arial" panose="020B0604020202020204" pitchFamily="34" charset="0"/>
            </a:endParaRPr>
          </a:p>
          <a:p>
            <a:endParaRPr lang="en-US" sz="600" b="1" dirty="0">
              <a:solidFill>
                <a:srgbClr val="5E4F4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b="1" dirty="0">
                <a:solidFill>
                  <a:srgbClr val="5E4F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holistic service for data collection</a:t>
            </a:r>
          </a:p>
        </p:txBody>
      </p:sp>
      <p:pic>
        <p:nvPicPr>
          <p:cNvPr id="16" name="Grafik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55"/>
          <a:stretch/>
        </p:blipFill>
        <p:spPr>
          <a:xfrm>
            <a:off x="832413" y="1388791"/>
            <a:ext cx="1547766" cy="101872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7" name="Grafik 1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50" r="11312"/>
          <a:stretch/>
        </p:blipFill>
        <p:spPr>
          <a:xfrm>
            <a:off x="823777" y="2693608"/>
            <a:ext cx="1556402" cy="1018725"/>
          </a:xfrm>
          <a:prstGeom prst="roundRect">
            <a:avLst>
              <a:gd name="adj" fmla="val 14235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3" name="Rechteck 2"/>
          <p:cNvSpPr/>
          <p:nvPr/>
        </p:nvSpPr>
        <p:spPr>
          <a:xfrm>
            <a:off x="2678130" y="2772084"/>
            <a:ext cx="7801510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5E4F42"/>
                </a:solidFill>
                <a:cs typeface="Arial" panose="020B0604020202020204" pitchFamily="34" charset="0"/>
              </a:rPr>
              <a:t>Increasing data quality with eoda </a:t>
            </a:r>
            <a:r>
              <a:rPr lang="en-US" sz="2800" b="1" dirty="0">
                <a:solidFill>
                  <a:prstClr val="white">
                    <a:lumMod val="50000"/>
                  </a:prstClr>
                </a:solidFill>
                <a:cs typeface="Arial" panose="020B0604020202020204" pitchFamily="34" charset="0"/>
              </a:rPr>
              <a:t>|</a:t>
            </a:r>
            <a:r>
              <a:rPr lang="en-US" sz="2800" b="1" dirty="0">
                <a:solidFill>
                  <a:srgbClr val="5E4F42"/>
                </a:solidFill>
                <a:cs typeface="Arial" panose="020B0604020202020204" pitchFamily="34" charset="0"/>
              </a:rPr>
              <a:t> </a:t>
            </a:r>
            <a:r>
              <a:rPr lang="en-US" sz="2800" b="1" dirty="0">
                <a:solidFill>
                  <a:srgbClr val="88AB32"/>
                </a:solidFill>
                <a:cs typeface="Arial" panose="020B0604020202020204" pitchFamily="34" charset="0"/>
              </a:rPr>
              <a:t>consolidate</a:t>
            </a:r>
            <a:endParaRPr lang="en-US" sz="2800" b="1" dirty="0">
              <a:solidFill>
                <a:srgbClr val="5E4F42"/>
              </a:solidFill>
              <a:cs typeface="Arial" panose="020B0604020202020204" pitchFamily="34" charset="0"/>
            </a:endParaRPr>
          </a:p>
          <a:p>
            <a:endParaRPr lang="en-US" sz="600" b="1" dirty="0">
              <a:solidFill>
                <a:srgbClr val="5E4F4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b="1" dirty="0">
                <a:solidFill>
                  <a:srgbClr val="5E4F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Making data usable – gaining knowledge</a:t>
            </a:r>
          </a:p>
        </p:txBody>
      </p:sp>
      <p:pic>
        <p:nvPicPr>
          <p:cNvPr id="18" name="Grafik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746" y="4123297"/>
            <a:ext cx="1579433" cy="1018725"/>
          </a:xfrm>
          <a:prstGeom prst="roundRect">
            <a:avLst>
              <a:gd name="adj" fmla="val 14235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9" name="Rechteck 8"/>
          <p:cNvSpPr/>
          <p:nvPr/>
        </p:nvSpPr>
        <p:spPr>
          <a:xfrm>
            <a:off x="2678130" y="4124739"/>
            <a:ext cx="7616575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5E4F42"/>
                </a:solidFill>
                <a:cs typeface="Arial" panose="020B0604020202020204" pitchFamily="34" charset="0"/>
              </a:rPr>
              <a:t>Reliable sales forecast with eoda </a:t>
            </a:r>
            <a:r>
              <a:rPr lang="en-US" sz="2800" b="1" dirty="0">
                <a:solidFill>
                  <a:prstClr val="white">
                    <a:lumMod val="50000"/>
                  </a:prstClr>
                </a:solidFill>
                <a:cs typeface="Arial" panose="020B0604020202020204" pitchFamily="34" charset="0"/>
              </a:rPr>
              <a:t>|</a:t>
            </a:r>
            <a:r>
              <a:rPr lang="en-US" sz="2800" b="1" dirty="0">
                <a:solidFill>
                  <a:srgbClr val="5E4F42"/>
                </a:solidFill>
                <a:cs typeface="Arial" panose="020B0604020202020204" pitchFamily="34" charset="0"/>
              </a:rPr>
              <a:t> </a:t>
            </a:r>
            <a:r>
              <a:rPr lang="en-US" sz="2800" b="1" dirty="0">
                <a:solidFill>
                  <a:srgbClr val="88AB32"/>
                </a:solidFill>
                <a:cs typeface="Arial" panose="020B0604020202020204" pitchFamily="34" charset="0"/>
              </a:rPr>
              <a:t>sales forecast</a:t>
            </a:r>
            <a:endParaRPr lang="en-US" sz="2800" b="1" dirty="0">
              <a:solidFill>
                <a:srgbClr val="5E4F42"/>
              </a:solidFill>
              <a:cs typeface="Arial" panose="020B0604020202020204" pitchFamily="34" charset="0"/>
            </a:endParaRPr>
          </a:p>
          <a:p>
            <a:endParaRPr lang="en-US" sz="800" b="1" dirty="0">
              <a:solidFill>
                <a:srgbClr val="5E4F4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b="1" dirty="0">
                <a:solidFill>
                  <a:srgbClr val="5E4F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Increase your product availability and customer satisfaction</a:t>
            </a:r>
          </a:p>
          <a:p>
            <a:endParaRPr lang="en-US" sz="1600" b="1" dirty="0">
              <a:solidFill>
                <a:srgbClr val="5E4F4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600" b="1" dirty="0">
              <a:solidFill>
                <a:srgbClr val="5E4F4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hteck 4"/>
          <p:cNvSpPr/>
          <p:nvPr/>
        </p:nvSpPr>
        <p:spPr>
          <a:xfrm>
            <a:off x="2678130" y="5452635"/>
            <a:ext cx="8017268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5E4F42"/>
                </a:solidFill>
                <a:cs typeface="Arial" panose="020B0604020202020204" pitchFamily="34" charset="0"/>
              </a:rPr>
              <a:t>Know your customers with eoda </a:t>
            </a:r>
            <a:r>
              <a:rPr lang="en-US" sz="2800" b="1" dirty="0">
                <a:solidFill>
                  <a:prstClr val="white">
                    <a:lumMod val="50000"/>
                  </a:prstClr>
                </a:solidFill>
                <a:cs typeface="Arial" panose="020B0604020202020204" pitchFamily="34" charset="0"/>
              </a:rPr>
              <a:t>|</a:t>
            </a:r>
            <a:r>
              <a:rPr lang="en-US" sz="2800" b="1" dirty="0">
                <a:solidFill>
                  <a:srgbClr val="5E4F42"/>
                </a:solidFill>
                <a:cs typeface="Arial" panose="020B0604020202020204" pitchFamily="34" charset="0"/>
              </a:rPr>
              <a:t> </a:t>
            </a:r>
            <a:r>
              <a:rPr lang="en-US" sz="2800" b="1" dirty="0">
                <a:solidFill>
                  <a:srgbClr val="88AB32"/>
                </a:solidFill>
                <a:cs typeface="Arial" panose="020B0604020202020204" pitchFamily="34" charset="0"/>
              </a:rPr>
              <a:t>customer analysis</a:t>
            </a:r>
            <a:endParaRPr lang="en-US" sz="2800" b="1" dirty="0">
              <a:solidFill>
                <a:srgbClr val="5E4F42"/>
              </a:solidFill>
              <a:cs typeface="Arial" panose="020B0604020202020204" pitchFamily="34" charset="0"/>
            </a:endParaRPr>
          </a:p>
          <a:p>
            <a:endParaRPr lang="en-US" sz="800" b="1" dirty="0">
              <a:solidFill>
                <a:srgbClr val="5E4F4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b="1" dirty="0">
                <a:solidFill>
                  <a:srgbClr val="5E4F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Understand your customers‘ needs and increase your sales</a:t>
            </a:r>
          </a:p>
        </p:txBody>
      </p:sp>
      <p:pic>
        <p:nvPicPr>
          <p:cNvPr id="10" name="Grafik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951" y="5439059"/>
            <a:ext cx="1145773" cy="1030656"/>
          </a:xfrm>
          <a:prstGeom prst="roundRect">
            <a:avLst>
              <a:gd name="adj" fmla="val 14235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1" name="Grafik 10" descr="Logo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98876" y="209436"/>
            <a:ext cx="1987203" cy="573965"/>
          </a:xfrm>
          <a:prstGeom prst="rect">
            <a:avLst/>
          </a:prstGeom>
          <a:ln>
            <a:noFill/>
          </a:ln>
          <a:effectLst/>
        </p:spPr>
      </p:pic>
      <p:sp>
        <p:nvSpPr>
          <p:cNvPr id="12" name="Textfeld 11"/>
          <p:cNvSpPr txBox="1"/>
          <p:nvPr/>
        </p:nvSpPr>
        <p:spPr>
          <a:xfrm>
            <a:off x="1" y="6546816"/>
            <a:ext cx="1219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www.eoda.de</a:t>
            </a:r>
          </a:p>
        </p:txBody>
      </p:sp>
    </p:spTree>
    <p:extLst>
      <p:ext uri="{BB962C8B-B14F-4D97-AF65-F5344CB8AC3E}">
        <p14:creationId xmlns:p14="http://schemas.microsoft.com/office/powerpoint/2010/main" val="30335923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5000"/>
    </mc:Choice>
    <mc:Fallback>
      <p:transition advClick="0" advTm="5000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619</Words>
  <Application>Microsoft Office PowerPoint</Application>
  <PresentationFormat>Breitbild</PresentationFormat>
  <Paragraphs>137</Paragraphs>
  <Slides>17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 Theme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eoda - Tobias Titze</dc:creator>
  <cp:lastModifiedBy>Stella Pfeifer</cp:lastModifiedBy>
  <cp:revision>177</cp:revision>
  <dcterms:created xsi:type="dcterms:W3CDTF">2015-07-15T13:23:35Z</dcterms:created>
  <dcterms:modified xsi:type="dcterms:W3CDTF">2016-10-10T14:55:55Z</dcterms:modified>
</cp:coreProperties>
</file>